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69"/>
  </p:notesMasterIdLst>
  <p:sldIdLst>
    <p:sldId id="1212" r:id="rId6"/>
    <p:sldId id="354" r:id="rId7"/>
    <p:sldId id="2147468919" r:id="rId8"/>
    <p:sldId id="2147468984" r:id="rId9"/>
    <p:sldId id="2147468954" r:id="rId10"/>
    <p:sldId id="2147468983" r:id="rId11"/>
    <p:sldId id="1222" r:id="rId12"/>
    <p:sldId id="2147468894" r:id="rId13"/>
    <p:sldId id="2147468816" r:id="rId14"/>
    <p:sldId id="1273" r:id="rId15"/>
    <p:sldId id="2147468959" r:id="rId16"/>
    <p:sldId id="2147468970" r:id="rId17"/>
    <p:sldId id="2147468895" r:id="rId18"/>
    <p:sldId id="2147468973" r:id="rId19"/>
    <p:sldId id="2147468798" r:id="rId20"/>
    <p:sldId id="2147468976" r:id="rId21"/>
    <p:sldId id="2147468960" r:id="rId22"/>
    <p:sldId id="2147468977" r:id="rId23"/>
    <p:sldId id="2147468979" r:id="rId24"/>
    <p:sldId id="2147468978" r:id="rId25"/>
    <p:sldId id="257" r:id="rId26"/>
    <p:sldId id="2147468985" r:id="rId27"/>
    <p:sldId id="2147468981" r:id="rId28"/>
    <p:sldId id="2147468799" r:id="rId29"/>
    <p:sldId id="2147468969" r:id="rId30"/>
    <p:sldId id="2147468947" r:id="rId31"/>
    <p:sldId id="2147468953" r:id="rId32"/>
    <p:sldId id="2147468982" r:id="rId33"/>
    <p:sldId id="2147468962" r:id="rId34"/>
    <p:sldId id="2147468963" r:id="rId35"/>
    <p:sldId id="2147468968" r:id="rId36"/>
    <p:sldId id="2147468935" r:id="rId37"/>
    <p:sldId id="2147468936" r:id="rId38"/>
    <p:sldId id="2147468939" r:id="rId39"/>
    <p:sldId id="2147468938" r:id="rId40"/>
    <p:sldId id="2147468937" r:id="rId41"/>
    <p:sldId id="2147468966" r:id="rId42"/>
    <p:sldId id="2147468944" r:id="rId43"/>
    <p:sldId id="2147468956" r:id="rId44"/>
    <p:sldId id="2147468957" r:id="rId45"/>
    <p:sldId id="2147468955" r:id="rId46"/>
    <p:sldId id="2147468964" r:id="rId47"/>
    <p:sldId id="2147468974" r:id="rId48"/>
    <p:sldId id="2147468975" r:id="rId49"/>
    <p:sldId id="2147468958" r:id="rId50"/>
    <p:sldId id="2147468965" r:id="rId51"/>
    <p:sldId id="2147468893" r:id="rId52"/>
    <p:sldId id="1230" r:id="rId53"/>
    <p:sldId id="2147468856" r:id="rId54"/>
    <p:sldId id="2147468820" r:id="rId55"/>
    <p:sldId id="2147468906" r:id="rId56"/>
    <p:sldId id="2147468788" r:id="rId57"/>
    <p:sldId id="1217" r:id="rId58"/>
    <p:sldId id="1239" r:id="rId59"/>
    <p:sldId id="1216" r:id="rId60"/>
    <p:sldId id="2147468892" r:id="rId61"/>
    <p:sldId id="359" r:id="rId62"/>
    <p:sldId id="2147468891" r:id="rId63"/>
    <p:sldId id="1154" r:id="rId64"/>
    <p:sldId id="2147468890" r:id="rId65"/>
    <p:sldId id="2147468789" r:id="rId66"/>
    <p:sldId id="2147468791" r:id="rId67"/>
    <p:sldId id="2147468941" r:id="rId68"/>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ende slides" id="{0C445615-FF81-47D7-915A-FF20F8BD05AF}">
          <p14:sldIdLst>
            <p14:sldId id="1212"/>
            <p14:sldId id="354"/>
            <p14:sldId id="2147468919"/>
            <p14:sldId id="2147468984"/>
            <p14:sldId id="2147468954"/>
            <p14:sldId id="2147468983"/>
            <p14:sldId id="1222"/>
          </p14:sldIdLst>
        </p14:section>
        <p14:section name="Tips" id="{8A255DC6-8268-4FBB-81B2-1F29D66C92FE}">
          <p14:sldIdLst>
            <p14:sldId id="2147468894"/>
            <p14:sldId id="2147468816"/>
            <p14:sldId id="1273"/>
            <p14:sldId id="2147468959"/>
            <p14:sldId id="2147468970"/>
          </p14:sldIdLst>
        </p14:section>
        <p14:section name="Kort nyt" id="{13315871-D88A-463E-925C-EAEF4AE0688F}">
          <p14:sldIdLst>
            <p14:sldId id="2147468895"/>
            <p14:sldId id="2147468973"/>
            <p14:sldId id="2147468798"/>
            <p14:sldId id="2147468976"/>
            <p14:sldId id="2147468960"/>
            <p14:sldId id="2147468977"/>
            <p14:sldId id="2147468979"/>
            <p14:sldId id="2147468978"/>
            <p14:sldId id="257"/>
            <p14:sldId id="2147468985"/>
            <p14:sldId id="2147468981"/>
            <p14:sldId id="2147468799"/>
            <p14:sldId id="2147468969"/>
          </p14:sldIdLst>
        </p14:section>
        <p14:section name="Emner" id="{0D55E22C-1410-4821-8CE1-867D1900A8B9}">
          <p14:sldIdLst>
            <p14:sldId id="2147468947"/>
            <p14:sldId id="2147468953"/>
            <p14:sldId id="2147468982"/>
            <p14:sldId id="2147468962"/>
            <p14:sldId id="2147468963"/>
            <p14:sldId id="2147468968"/>
            <p14:sldId id="2147468935"/>
            <p14:sldId id="2147468936"/>
            <p14:sldId id="2147468939"/>
            <p14:sldId id="2147468938"/>
            <p14:sldId id="2147468937"/>
            <p14:sldId id="2147468966"/>
            <p14:sldId id="2147468944"/>
            <p14:sldId id="2147468956"/>
            <p14:sldId id="2147468957"/>
            <p14:sldId id="2147468955"/>
            <p14:sldId id="2147468964"/>
            <p14:sldId id="2147468974"/>
            <p14:sldId id="2147468975"/>
            <p14:sldId id="2147468958"/>
            <p14:sldId id="2147468965"/>
          </p14:sldIdLst>
        </p14:section>
        <p14:section name="Kendte fejl" id="{BF373AF0-57C1-4B62-998F-D419FB2E666C}">
          <p14:sldIdLst>
            <p14:sldId id="2147468893"/>
            <p14:sldId id="1230"/>
            <p14:sldId id="2147468856"/>
            <p14:sldId id="2147468820"/>
            <p14:sldId id="2147468906"/>
            <p14:sldId id="2147468788"/>
            <p14:sldId id="1217"/>
            <p14:sldId id="1239"/>
            <p14:sldId id="1216"/>
          </p14:sldIdLst>
        </p14:section>
        <p14:section name="Spørgsmål og næste møde" id="{46251769-D114-44F4-8DFC-52A7C085846B}">
          <p14:sldIdLst>
            <p14:sldId id="2147468892"/>
            <p14:sldId id="359"/>
            <p14:sldId id="2147468891"/>
            <p14:sldId id="1154"/>
          </p14:sldIdLst>
        </p14:section>
        <p14:section name="Status på driften og tak for i dag" id="{B2D31715-964B-4B52-99F2-96DCA9B417E7}">
          <p14:sldIdLst>
            <p14:sldId id="2147468890"/>
            <p14:sldId id="2147468789"/>
            <p14:sldId id="2147468791"/>
            <p14:sldId id="2147468941"/>
          </p14:sldIdLst>
        </p14:section>
      </p14:sectionLst>
    </p:ex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77493" autoAdjust="0"/>
  </p:normalViewPr>
  <p:slideViewPr>
    <p:cSldViewPr snapToGrid="0">
      <p:cViewPr varScale="1">
        <p:scale>
          <a:sx n="129" d="100"/>
          <a:sy n="129" d="100"/>
        </p:scale>
        <p:origin x="1146" y="126"/>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D0DAD97B-421C-42D1-BF81-2BF590E82B64}"/>
    <pc:docChg chg="custSel modSld">
      <pc:chgData name="Aske Walther Sørensen" userId="e41c343c-2cfd-4d4f-a1ac-9d1d143c8b84" providerId="ADAL" clId="{D0DAD97B-421C-42D1-BF81-2BF590E82B64}" dt="2024-12-05T14:02:49.835" v="0" actId="478"/>
      <pc:docMkLst>
        <pc:docMk/>
      </pc:docMkLst>
      <pc:sldChg chg="delSp mod">
        <pc:chgData name="Aske Walther Sørensen" userId="e41c343c-2cfd-4d4f-a1ac-9d1d143c8b84" providerId="ADAL" clId="{D0DAD97B-421C-42D1-BF81-2BF590E82B64}" dt="2024-12-05T14:02:49.835" v="0" actId="478"/>
        <pc:sldMkLst>
          <pc:docMk/>
          <pc:sldMk cId="1522536942" sldId="2147468963"/>
        </pc:sldMkLst>
        <pc:spChg chg="del">
          <ac:chgData name="Aske Walther Sørensen" userId="e41c343c-2cfd-4d4f-a1ac-9d1d143c8b84" providerId="ADAL" clId="{D0DAD97B-421C-42D1-BF81-2BF590E82B64}" dt="2024-12-05T14:02:49.835" v="0" actId="478"/>
          <ac:spMkLst>
            <pc:docMk/>
            <pc:sldMk cId="1522536942" sldId="2147468963"/>
            <ac:spMk id="7" creationId="{22C33402-FA0E-7AFC-ADC1-677C6FC436F0}"/>
          </ac:spMkLst>
        </pc:spChg>
      </pc:sldChg>
    </pc:docChg>
  </pc:docChgLst>
  <pc:docChgLst>
    <pc:chgData name="Aske Walther Sørensen" userId="e41c343c-2cfd-4d4f-a1ac-9d1d143c8b84" providerId="ADAL" clId="{64AD4F19-3F4B-4248-BDD9-162AC4D7D869}"/>
    <pc:docChg chg="undo custSel addSld delSld modSld sldOrd modSection">
      <pc:chgData name="Aske Walther Sørensen" userId="e41c343c-2cfd-4d4f-a1ac-9d1d143c8b84" providerId="ADAL" clId="{64AD4F19-3F4B-4248-BDD9-162AC4D7D869}" dt="2024-11-19T11:24:58.576" v="1617"/>
      <pc:docMkLst>
        <pc:docMk/>
      </pc:docMkLst>
      <pc:sldChg chg="del">
        <pc:chgData name="Aske Walther Sørensen" userId="e41c343c-2cfd-4d4f-a1ac-9d1d143c8b84" providerId="ADAL" clId="{64AD4F19-3F4B-4248-BDD9-162AC4D7D869}" dt="2024-11-19T10:16:19.299" v="953" actId="47"/>
        <pc:sldMkLst>
          <pc:docMk/>
          <pc:sldMk cId="4130108522" sldId="257"/>
        </pc:sldMkLst>
      </pc:sldChg>
      <pc:sldChg chg="del">
        <pc:chgData name="Aske Walther Sørensen" userId="e41c343c-2cfd-4d4f-a1ac-9d1d143c8b84" providerId="ADAL" clId="{64AD4F19-3F4B-4248-BDD9-162AC4D7D869}" dt="2024-11-19T10:16:19.299" v="953" actId="47"/>
        <pc:sldMkLst>
          <pc:docMk/>
          <pc:sldMk cId="147748751" sldId="258"/>
        </pc:sldMkLst>
      </pc:sldChg>
      <pc:sldChg chg="del">
        <pc:chgData name="Aske Walther Sørensen" userId="e41c343c-2cfd-4d4f-a1ac-9d1d143c8b84" providerId="ADAL" clId="{64AD4F19-3F4B-4248-BDD9-162AC4D7D869}" dt="2024-11-19T10:20:03.401" v="963" actId="47"/>
        <pc:sldMkLst>
          <pc:docMk/>
          <pc:sldMk cId="708403993" sldId="259"/>
        </pc:sldMkLst>
      </pc:sldChg>
      <pc:sldChg chg="del">
        <pc:chgData name="Aske Walther Sørensen" userId="e41c343c-2cfd-4d4f-a1ac-9d1d143c8b84" providerId="ADAL" clId="{64AD4F19-3F4B-4248-BDD9-162AC4D7D869}" dt="2024-11-19T10:20:03.401" v="963" actId="47"/>
        <pc:sldMkLst>
          <pc:docMk/>
          <pc:sldMk cId="3934877615" sldId="260"/>
        </pc:sldMkLst>
      </pc:sldChg>
      <pc:sldChg chg="del">
        <pc:chgData name="Aske Walther Sørensen" userId="e41c343c-2cfd-4d4f-a1ac-9d1d143c8b84" providerId="ADAL" clId="{64AD4F19-3F4B-4248-BDD9-162AC4D7D869}" dt="2024-11-19T10:20:03.401" v="963" actId="47"/>
        <pc:sldMkLst>
          <pc:docMk/>
          <pc:sldMk cId="3497378306" sldId="261"/>
        </pc:sldMkLst>
      </pc:sldChg>
      <pc:sldChg chg="del">
        <pc:chgData name="Aske Walther Sørensen" userId="e41c343c-2cfd-4d4f-a1ac-9d1d143c8b84" providerId="ADAL" clId="{64AD4F19-3F4B-4248-BDD9-162AC4D7D869}" dt="2024-11-19T10:20:03.401" v="963" actId="47"/>
        <pc:sldMkLst>
          <pc:docMk/>
          <pc:sldMk cId="4257154315" sldId="262"/>
        </pc:sldMkLst>
      </pc:sldChg>
      <pc:sldChg chg="del">
        <pc:chgData name="Aske Walther Sørensen" userId="e41c343c-2cfd-4d4f-a1ac-9d1d143c8b84" providerId="ADAL" clId="{64AD4F19-3F4B-4248-BDD9-162AC4D7D869}" dt="2024-11-19T10:20:03.401" v="963" actId="47"/>
        <pc:sldMkLst>
          <pc:docMk/>
          <pc:sldMk cId="774774739" sldId="263"/>
        </pc:sldMkLst>
      </pc:sldChg>
      <pc:sldChg chg="del">
        <pc:chgData name="Aske Walther Sørensen" userId="e41c343c-2cfd-4d4f-a1ac-9d1d143c8b84" providerId="ADAL" clId="{64AD4F19-3F4B-4248-BDD9-162AC4D7D869}" dt="2024-11-19T10:20:03.401" v="963" actId="47"/>
        <pc:sldMkLst>
          <pc:docMk/>
          <pc:sldMk cId="727503833" sldId="264"/>
        </pc:sldMkLst>
      </pc:sldChg>
      <pc:sldChg chg="del">
        <pc:chgData name="Aske Walther Sørensen" userId="e41c343c-2cfd-4d4f-a1ac-9d1d143c8b84" providerId="ADAL" clId="{64AD4F19-3F4B-4248-BDD9-162AC4D7D869}" dt="2024-11-19T10:16:19.299" v="953" actId="47"/>
        <pc:sldMkLst>
          <pc:docMk/>
          <pc:sldMk cId="859444707" sldId="288"/>
        </pc:sldMkLst>
      </pc:sldChg>
      <pc:sldChg chg="del">
        <pc:chgData name="Aske Walther Sørensen" userId="e41c343c-2cfd-4d4f-a1ac-9d1d143c8b84" providerId="ADAL" clId="{64AD4F19-3F4B-4248-BDD9-162AC4D7D869}" dt="2024-11-19T09:53:15.498" v="25" actId="47"/>
        <pc:sldMkLst>
          <pc:docMk/>
          <pc:sldMk cId="0" sldId="311"/>
        </pc:sldMkLst>
      </pc:sldChg>
      <pc:sldChg chg="del">
        <pc:chgData name="Aske Walther Sørensen" userId="e41c343c-2cfd-4d4f-a1ac-9d1d143c8b84" providerId="ADAL" clId="{64AD4F19-3F4B-4248-BDD9-162AC4D7D869}" dt="2024-11-19T09:53:15.498" v="25" actId="47"/>
        <pc:sldMkLst>
          <pc:docMk/>
          <pc:sldMk cId="3540060677" sldId="313"/>
        </pc:sldMkLst>
      </pc:sldChg>
      <pc:sldChg chg="delSp mod delAnim">
        <pc:chgData name="Aske Walther Sørensen" userId="e41c343c-2cfd-4d4f-a1ac-9d1d143c8b84" providerId="ADAL" clId="{64AD4F19-3F4B-4248-BDD9-162AC4D7D869}" dt="2024-11-19T09:52:10.711" v="4" actId="478"/>
        <pc:sldMkLst>
          <pc:docMk/>
          <pc:sldMk cId="4047686680" sldId="354"/>
        </pc:sldMkLst>
        <pc:spChg chg="del">
          <ac:chgData name="Aske Walther Sørensen" userId="e41c343c-2cfd-4d4f-a1ac-9d1d143c8b84" providerId="ADAL" clId="{64AD4F19-3F4B-4248-BDD9-162AC4D7D869}" dt="2024-11-19T09:52:10.711" v="4" actId="478"/>
          <ac:spMkLst>
            <pc:docMk/>
            <pc:sldMk cId="4047686680" sldId="354"/>
            <ac:spMk id="3" creationId="{698D6474-19F9-9FB6-E767-2C689D2A16BE}"/>
          </ac:spMkLst>
        </pc:spChg>
      </pc:sldChg>
      <pc:sldChg chg="addSp delSp modSp mod modAnim">
        <pc:chgData name="Aske Walther Sørensen" userId="e41c343c-2cfd-4d4f-a1ac-9d1d143c8b84" providerId="ADAL" clId="{64AD4F19-3F4B-4248-BDD9-162AC4D7D869}" dt="2024-11-19T11:17:13.325" v="1394" actId="20577"/>
        <pc:sldMkLst>
          <pc:docMk/>
          <pc:sldMk cId="875706148" sldId="1154"/>
        </pc:sldMkLst>
        <pc:spChg chg="add mod">
          <ac:chgData name="Aske Walther Sørensen" userId="e41c343c-2cfd-4d4f-a1ac-9d1d143c8b84" providerId="ADAL" clId="{64AD4F19-3F4B-4248-BDD9-162AC4D7D869}" dt="2024-11-19T11:16:49.263" v="1354" actId="1076"/>
          <ac:spMkLst>
            <pc:docMk/>
            <pc:sldMk cId="875706148" sldId="1154"/>
            <ac:spMk id="3" creationId="{7F13C232-1235-901D-F2CC-615831AD543A}"/>
          </ac:spMkLst>
        </pc:spChg>
        <pc:spChg chg="mod">
          <ac:chgData name="Aske Walther Sørensen" userId="e41c343c-2cfd-4d4f-a1ac-9d1d143c8b84" providerId="ADAL" clId="{64AD4F19-3F4B-4248-BDD9-162AC4D7D869}" dt="2024-11-19T11:17:13.325" v="1394" actId="20577"/>
          <ac:spMkLst>
            <pc:docMk/>
            <pc:sldMk cId="875706148" sldId="1154"/>
            <ac:spMk id="4" creationId="{A979235C-C2FC-75A3-564E-99FD2B961D73}"/>
          </ac:spMkLst>
        </pc:spChg>
        <pc:graphicFrameChg chg="del">
          <ac:chgData name="Aske Walther Sørensen" userId="e41c343c-2cfd-4d4f-a1ac-9d1d143c8b84" providerId="ADAL" clId="{64AD4F19-3F4B-4248-BDD9-162AC4D7D869}" dt="2024-11-19T11:16:43.137" v="1352" actId="478"/>
          <ac:graphicFrameMkLst>
            <pc:docMk/>
            <pc:sldMk cId="875706148" sldId="1154"/>
            <ac:graphicFrameMk id="6" creationId="{6F208EEA-B4CA-0BF8-B4D1-51104EF4A9E5}"/>
          </ac:graphicFrameMkLst>
        </pc:graphicFrameChg>
      </pc:sldChg>
      <pc:sldChg chg="modSp mod">
        <pc:chgData name="Aske Walther Sørensen" userId="e41c343c-2cfd-4d4f-a1ac-9d1d143c8b84" providerId="ADAL" clId="{64AD4F19-3F4B-4248-BDD9-162AC4D7D869}" dt="2024-11-19T09:51:58.071" v="3" actId="20577"/>
        <pc:sldMkLst>
          <pc:docMk/>
          <pc:sldMk cId="353906433" sldId="1212"/>
        </pc:sldMkLst>
        <pc:spChg chg="mod">
          <ac:chgData name="Aske Walther Sørensen" userId="e41c343c-2cfd-4d4f-a1ac-9d1d143c8b84" providerId="ADAL" clId="{64AD4F19-3F4B-4248-BDD9-162AC4D7D869}" dt="2024-11-19T09:51:58.071" v="3" actId="20577"/>
          <ac:spMkLst>
            <pc:docMk/>
            <pc:sldMk cId="353906433" sldId="1212"/>
            <ac:spMk id="2" creationId="{B2DED484-85B1-38EB-1770-07D30802AB55}"/>
          </ac:spMkLst>
        </pc:spChg>
      </pc:sldChg>
      <pc:sldChg chg="addSp modSp mod">
        <pc:chgData name="Aske Walther Sørensen" userId="e41c343c-2cfd-4d4f-a1ac-9d1d143c8b84" providerId="ADAL" clId="{64AD4F19-3F4B-4248-BDD9-162AC4D7D869}" dt="2024-11-19T09:53:23.163" v="27" actId="20577"/>
        <pc:sldMkLst>
          <pc:docMk/>
          <pc:sldMk cId="1380349119" sldId="1222"/>
        </pc:sldMkLst>
        <pc:spChg chg="mod">
          <ac:chgData name="Aske Walther Sørensen" userId="e41c343c-2cfd-4d4f-a1ac-9d1d143c8b84" providerId="ADAL" clId="{64AD4F19-3F4B-4248-BDD9-162AC4D7D869}" dt="2024-11-19T09:53:23.163" v="27" actId="20577"/>
          <ac:spMkLst>
            <pc:docMk/>
            <pc:sldMk cId="1380349119" sldId="1222"/>
            <ac:spMk id="3" creationId="{86D57D5C-7B0F-68F9-C77B-FE75939B7017}"/>
          </ac:spMkLst>
        </pc:spChg>
        <pc:spChg chg="add mod">
          <ac:chgData name="Aske Walther Sørensen" userId="e41c343c-2cfd-4d4f-a1ac-9d1d143c8b84" providerId="ADAL" clId="{64AD4F19-3F4B-4248-BDD9-162AC4D7D869}" dt="2024-11-19T09:52:56.189" v="24" actId="1076"/>
          <ac:spMkLst>
            <pc:docMk/>
            <pc:sldMk cId="1380349119" sldId="1222"/>
            <ac:spMk id="4" creationId="{CD01F4A4-54CB-7ADD-EBC7-475E78EF76E9}"/>
          </ac:spMkLst>
        </pc:spChg>
      </pc:sldChg>
      <pc:sldChg chg="addSp modSp">
        <pc:chgData name="Aske Walther Sørensen" userId="e41c343c-2cfd-4d4f-a1ac-9d1d143c8b84" providerId="ADAL" clId="{64AD4F19-3F4B-4248-BDD9-162AC4D7D869}" dt="2024-11-19T11:15:26.543" v="1342" actId="20577"/>
        <pc:sldMkLst>
          <pc:docMk/>
          <pc:sldMk cId="681015119" sldId="1230"/>
        </pc:sldMkLst>
        <pc:spChg chg="mod">
          <ac:chgData name="Aske Walther Sørensen" userId="e41c343c-2cfd-4d4f-a1ac-9d1d143c8b84" providerId="ADAL" clId="{64AD4F19-3F4B-4248-BDD9-162AC4D7D869}" dt="2024-11-19T11:15:26.543" v="1342" actId="20577"/>
          <ac:spMkLst>
            <pc:docMk/>
            <pc:sldMk cId="681015119" sldId="1230"/>
            <ac:spMk id="5" creationId="{0013C217-5A0A-B6B0-6B41-3FE5B0BEC7AD}"/>
          </ac:spMkLst>
        </pc:spChg>
        <pc:spChg chg="add mod">
          <ac:chgData name="Aske Walther Sørensen" userId="e41c343c-2cfd-4d4f-a1ac-9d1d143c8b84" providerId="ADAL" clId="{64AD4F19-3F4B-4248-BDD9-162AC4D7D869}" dt="2024-11-19T11:14:54.499" v="1338"/>
          <ac:spMkLst>
            <pc:docMk/>
            <pc:sldMk cId="681015119" sldId="1230"/>
            <ac:spMk id="6" creationId="{9660517B-AB77-F0DB-138B-2CA9B1C9965F}"/>
          </ac:spMkLst>
        </pc:spChg>
      </pc:sldChg>
      <pc:sldChg chg="addSp delSp modSp mod modAnim">
        <pc:chgData name="Aske Walther Sørensen" userId="e41c343c-2cfd-4d4f-a1ac-9d1d143c8b84" providerId="ADAL" clId="{64AD4F19-3F4B-4248-BDD9-162AC4D7D869}" dt="2024-11-19T10:25:01.857" v="1164" actId="478"/>
        <pc:sldMkLst>
          <pc:docMk/>
          <pc:sldMk cId="2177512805" sldId="1273"/>
        </pc:sldMkLst>
        <pc:spChg chg="mod">
          <ac:chgData name="Aske Walther Sørensen" userId="e41c343c-2cfd-4d4f-a1ac-9d1d143c8b84" providerId="ADAL" clId="{64AD4F19-3F4B-4248-BDD9-162AC4D7D869}" dt="2024-11-19T10:22:02.119" v="1134" actId="20577"/>
          <ac:spMkLst>
            <pc:docMk/>
            <pc:sldMk cId="2177512805" sldId="1273"/>
            <ac:spMk id="2" creationId="{34A91FCE-F03D-7214-E16D-02122A2C5C80}"/>
          </ac:spMkLst>
        </pc:spChg>
        <pc:spChg chg="mod">
          <ac:chgData name="Aske Walther Sørensen" userId="e41c343c-2cfd-4d4f-a1ac-9d1d143c8b84" providerId="ADAL" clId="{64AD4F19-3F4B-4248-BDD9-162AC4D7D869}" dt="2024-11-19T10:24:30.871" v="1162" actId="20577"/>
          <ac:spMkLst>
            <pc:docMk/>
            <pc:sldMk cId="2177512805" sldId="1273"/>
            <ac:spMk id="3" creationId="{EADEB0D6-B131-850B-2677-CB66AF878CA6}"/>
          </ac:spMkLst>
        </pc:spChg>
        <pc:spChg chg="add del mod">
          <ac:chgData name="Aske Walther Sørensen" userId="e41c343c-2cfd-4d4f-a1ac-9d1d143c8b84" providerId="ADAL" clId="{64AD4F19-3F4B-4248-BDD9-162AC4D7D869}" dt="2024-11-19T10:25:01.857" v="1164" actId="478"/>
          <ac:spMkLst>
            <pc:docMk/>
            <pc:sldMk cId="2177512805" sldId="1273"/>
            <ac:spMk id="8" creationId="{CD8D1AED-7133-B60D-DD36-12163766E7AF}"/>
          </ac:spMkLst>
        </pc:spChg>
        <pc:picChg chg="add mod modCrop">
          <ac:chgData name="Aske Walther Sørensen" userId="e41c343c-2cfd-4d4f-a1ac-9d1d143c8b84" providerId="ADAL" clId="{64AD4F19-3F4B-4248-BDD9-162AC4D7D869}" dt="2024-11-19T10:23:51.291" v="1156" actId="1076"/>
          <ac:picMkLst>
            <pc:docMk/>
            <pc:sldMk cId="2177512805" sldId="1273"/>
            <ac:picMk id="6" creationId="{CB9DC314-F291-ACBD-3E7D-AF890E73F584}"/>
          </ac:picMkLst>
        </pc:picChg>
        <pc:picChg chg="mod">
          <ac:chgData name="Aske Walther Sørensen" userId="e41c343c-2cfd-4d4f-a1ac-9d1d143c8b84" providerId="ADAL" clId="{64AD4F19-3F4B-4248-BDD9-162AC4D7D869}" dt="2024-11-19T10:23:23.654" v="1143" actId="1076"/>
          <ac:picMkLst>
            <pc:docMk/>
            <pc:sldMk cId="2177512805" sldId="1273"/>
            <ac:picMk id="7" creationId="{1F6BEE6B-2E8A-250F-569E-A9D7195F5483}"/>
          </ac:picMkLst>
        </pc:picChg>
        <pc:picChg chg="mod">
          <ac:chgData name="Aske Walther Sørensen" userId="e41c343c-2cfd-4d4f-a1ac-9d1d143c8b84" providerId="ADAL" clId="{64AD4F19-3F4B-4248-BDD9-162AC4D7D869}" dt="2024-11-19T10:24:02.005" v="1160" actId="1440"/>
          <ac:picMkLst>
            <pc:docMk/>
            <pc:sldMk cId="2177512805" sldId="1273"/>
            <ac:picMk id="12" creationId="{6AF101A2-33EC-BAD7-C901-DFFA359D62FB}"/>
          </ac:picMkLst>
        </pc:picChg>
      </pc:sldChg>
      <pc:sldChg chg="addSp modSp">
        <pc:chgData name="Aske Walther Sørensen" userId="e41c343c-2cfd-4d4f-a1ac-9d1d143c8b84" providerId="ADAL" clId="{64AD4F19-3F4B-4248-BDD9-162AC4D7D869}" dt="2024-11-19T11:16:04.508" v="1347"/>
        <pc:sldMkLst>
          <pc:docMk/>
          <pc:sldMk cId="2640011768" sldId="2147468789"/>
        </pc:sldMkLst>
        <pc:spChg chg="add mod">
          <ac:chgData name="Aske Walther Sørensen" userId="e41c343c-2cfd-4d4f-a1ac-9d1d143c8b84" providerId="ADAL" clId="{64AD4F19-3F4B-4248-BDD9-162AC4D7D869}" dt="2024-11-19T11:16:04.508" v="1347"/>
          <ac:spMkLst>
            <pc:docMk/>
            <pc:sldMk cId="2640011768" sldId="2147468789"/>
            <ac:spMk id="4" creationId="{08E40D17-C325-4812-9429-CD617D13B47D}"/>
          </ac:spMkLst>
        </pc:spChg>
      </pc:sldChg>
      <pc:sldChg chg="addSp modSp">
        <pc:chgData name="Aske Walther Sørensen" userId="e41c343c-2cfd-4d4f-a1ac-9d1d143c8b84" providerId="ADAL" clId="{64AD4F19-3F4B-4248-BDD9-162AC4D7D869}" dt="2024-11-19T11:16:05.162" v="1348"/>
        <pc:sldMkLst>
          <pc:docMk/>
          <pc:sldMk cId="873160424" sldId="2147468791"/>
        </pc:sldMkLst>
        <pc:spChg chg="add mod">
          <ac:chgData name="Aske Walther Sørensen" userId="e41c343c-2cfd-4d4f-a1ac-9d1d143c8b84" providerId="ADAL" clId="{64AD4F19-3F4B-4248-BDD9-162AC4D7D869}" dt="2024-11-19T11:16:05.162" v="1348"/>
          <ac:spMkLst>
            <pc:docMk/>
            <pc:sldMk cId="873160424" sldId="2147468791"/>
            <ac:spMk id="4" creationId="{625EF6CE-236C-23B3-DFD4-F628A8B9CD48}"/>
          </ac:spMkLst>
        </pc:spChg>
      </pc:sldChg>
      <pc:sldChg chg="mod modShow">
        <pc:chgData name="Aske Walther Sørensen" userId="e41c343c-2cfd-4d4f-a1ac-9d1d143c8b84" providerId="ADAL" clId="{64AD4F19-3F4B-4248-BDD9-162AC4D7D869}" dt="2024-11-19T11:14:50.393" v="1335" actId="729"/>
        <pc:sldMkLst>
          <pc:docMk/>
          <pc:sldMk cId="3861736967" sldId="2147468798"/>
        </pc:sldMkLst>
      </pc:sldChg>
      <pc:sldChg chg="addSp modSp mod modAnim modShow">
        <pc:chgData name="Aske Walther Sørensen" userId="e41c343c-2cfd-4d4f-a1ac-9d1d143c8b84" providerId="ADAL" clId="{64AD4F19-3F4B-4248-BDD9-162AC4D7D869}" dt="2024-11-19T10:09:18.567" v="872" actId="115"/>
        <pc:sldMkLst>
          <pc:docMk/>
          <pc:sldMk cId="206959674" sldId="2147468799"/>
        </pc:sldMkLst>
        <pc:spChg chg="mod">
          <ac:chgData name="Aske Walther Sørensen" userId="e41c343c-2cfd-4d4f-a1ac-9d1d143c8b84" providerId="ADAL" clId="{64AD4F19-3F4B-4248-BDD9-162AC4D7D869}" dt="2024-11-19T10:09:18.567" v="872" actId="115"/>
          <ac:spMkLst>
            <pc:docMk/>
            <pc:sldMk cId="206959674" sldId="2147468799"/>
            <ac:spMk id="3" creationId="{275FDBBA-FCFB-9ADC-A1AF-D0C15D9CB789}"/>
          </ac:spMkLst>
        </pc:spChg>
        <pc:spChg chg="add mod">
          <ac:chgData name="Aske Walther Sørensen" userId="e41c343c-2cfd-4d4f-a1ac-9d1d143c8b84" providerId="ADAL" clId="{64AD4F19-3F4B-4248-BDD9-162AC4D7D869}" dt="2024-11-19T10:08:39.616" v="862" actId="1076"/>
          <ac:spMkLst>
            <pc:docMk/>
            <pc:sldMk cId="206959674" sldId="2147468799"/>
            <ac:spMk id="6" creationId="{87A5A923-A958-3B08-E6F2-B9D4A0B37F67}"/>
          </ac:spMkLst>
        </pc:spChg>
        <pc:cxnChg chg="add mod">
          <ac:chgData name="Aske Walther Sørensen" userId="e41c343c-2cfd-4d4f-a1ac-9d1d143c8b84" providerId="ADAL" clId="{64AD4F19-3F4B-4248-BDD9-162AC4D7D869}" dt="2024-11-19T10:09:10.500" v="871" actId="1038"/>
          <ac:cxnSpMkLst>
            <pc:docMk/>
            <pc:sldMk cId="206959674" sldId="2147468799"/>
            <ac:cxnSpMk id="9" creationId="{0E8466C7-F477-3337-C9ED-5388AB859AB2}"/>
          </ac:cxnSpMkLst>
        </pc:cxnChg>
        <pc:cxnChg chg="add mod">
          <ac:chgData name="Aske Walther Sørensen" userId="e41c343c-2cfd-4d4f-a1ac-9d1d143c8b84" providerId="ADAL" clId="{64AD4F19-3F4B-4248-BDD9-162AC4D7D869}" dt="2024-11-19T10:09:10.500" v="871" actId="1038"/>
          <ac:cxnSpMkLst>
            <pc:docMk/>
            <pc:sldMk cId="206959674" sldId="2147468799"/>
            <ac:cxnSpMk id="10" creationId="{94D80D03-5FB1-141E-CEF6-EDF32B99B6AD}"/>
          </ac:cxnSpMkLst>
        </pc:cxnChg>
      </pc:sldChg>
      <pc:sldChg chg="addSp delSp modSp mod modAnim">
        <pc:chgData name="Aske Walther Sørensen" userId="e41c343c-2cfd-4d4f-a1ac-9d1d143c8b84" providerId="ADAL" clId="{64AD4F19-3F4B-4248-BDD9-162AC4D7D869}" dt="2024-11-19T11:11:20.240" v="1264" actId="166"/>
        <pc:sldMkLst>
          <pc:docMk/>
          <pc:sldMk cId="1307460977" sldId="2147468816"/>
        </pc:sldMkLst>
        <pc:spChg chg="mod">
          <ac:chgData name="Aske Walther Sørensen" userId="e41c343c-2cfd-4d4f-a1ac-9d1d143c8b84" providerId="ADAL" clId="{64AD4F19-3F4B-4248-BDD9-162AC4D7D869}" dt="2024-11-19T10:20:52.760" v="1025" actId="20577"/>
          <ac:spMkLst>
            <pc:docMk/>
            <pc:sldMk cId="1307460977" sldId="2147468816"/>
            <ac:spMk id="2" creationId="{C81FE5B5-2FBF-B503-F027-29D68D7E8060}"/>
          </ac:spMkLst>
        </pc:spChg>
        <pc:spChg chg="mod">
          <ac:chgData name="Aske Walther Sørensen" userId="e41c343c-2cfd-4d4f-a1ac-9d1d143c8b84" providerId="ADAL" clId="{64AD4F19-3F4B-4248-BDD9-162AC4D7D869}" dt="2024-11-19T10:21:25.353" v="1121" actId="20577"/>
          <ac:spMkLst>
            <pc:docMk/>
            <pc:sldMk cId="1307460977" sldId="2147468816"/>
            <ac:spMk id="3" creationId="{81602120-0EC8-F249-0D86-1DAE95765F69}"/>
          </ac:spMkLst>
        </pc:spChg>
        <pc:spChg chg="add del">
          <ac:chgData name="Aske Walther Sørensen" userId="e41c343c-2cfd-4d4f-a1ac-9d1d143c8b84" providerId="ADAL" clId="{64AD4F19-3F4B-4248-BDD9-162AC4D7D869}" dt="2024-11-19T10:21:31.599" v="1123" actId="22"/>
          <ac:spMkLst>
            <pc:docMk/>
            <pc:sldMk cId="1307460977" sldId="2147468816"/>
            <ac:spMk id="6" creationId="{477CEB43-3F6A-0E98-44EE-4930700C02D1}"/>
          </ac:spMkLst>
        </pc:spChg>
        <pc:spChg chg="add mod ord">
          <ac:chgData name="Aske Walther Sørensen" userId="e41c343c-2cfd-4d4f-a1ac-9d1d143c8b84" providerId="ADAL" clId="{64AD4F19-3F4B-4248-BDD9-162AC4D7D869}" dt="2024-11-19T11:11:20.240" v="1264" actId="166"/>
          <ac:spMkLst>
            <pc:docMk/>
            <pc:sldMk cId="1307460977" sldId="2147468816"/>
            <ac:spMk id="8" creationId="{A6B6E6F0-00E2-4EA0-AAC0-A41A17A2AD56}"/>
          </ac:spMkLst>
        </pc:spChg>
        <pc:spChg chg="add del mod">
          <ac:chgData name="Aske Walther Sørensen" userId="e41c343c-2cfd-4d4f-a1ac-9d1d143c8b84" providerId="ADAL" clId="{64AD4F19-3F4B-4248-BDD9-162AC4D7D869}" dt="2024-11-19T11:11:10.961" v="1261" actId="931"/>
          <ac:spMkLst>
            <pc:docMk/>
            <pc:sldMk cId="1307460977" sldId="2147468816"/>
            <ac:spMk id="10" creationId="{E0BBC55B-883C-6015-9671-D0160D59F7A1}"/>
          </ac:spMkLst>
        </pc:spChg>
        <pc:spChg chg="add mod">
          <ac:chgData name="Aske Walther Sørensen" userId="e41c343c-2cfd-4d4f-a1ac-9d1d143c8b84" providerId="ADAL" clId="{64AD4F19-3F4B-4248-BDD9-162AC4D7D869}" dt="2024-11-19T11:08:05.574" v="1250" actId="931"/>
          <ac:spMkLst>
            <pc:docMk/>
            <pc:sldMk cId="1307460977" sldId="2147468816"/>
            <ac:spMk id="13" creationId="{0641CA30-1E81-16DC-FF15-F5A5DCC33196}"/>
          </ac:spMkLst>
        </pc:spChg>
        <pc:spChg chg="add mod">
          <ac:chgData name="Aske Walther Sørensen" userId="e41c343c-2cfd-4d4f-a1ac-9d1d143c8b84" providerId="ADAL" clId="{64AD4F19-3F4B-4248-BDD9-162AC4D7D869}" dt="2024-11-19T11:09:13.860" v="1255" actId="931"/>
          <ac:spMkLst>
            <pc:docMk/>
            <pc:sldMk cId="1307460977" sldId="2147468816"/>
            <ac:spMk id="16" creationId="{FD44FCB0-B46F-52BE-5ACC-56DD80A0791B}"/>
          </ac:spMkLst>
        </pc:spChg>
        <pc:picChg chg="del">
          <ac:chgData name="Aske Walther Sørensen" userId="e41c343c-2cfd-4d4f-a1ac-9d1d143c8b84" providerId="ADAL" clId="{64AD4F19-3F4B-4248-BDD9-162AC4D7D869}" dt="2024-11-19T11:06:14.210" v="1245" actId="478"/>
          <ac:picMkLst>
            <pc:docMk/>
            <pc:sldMk cId="1307460977" sldId="2147468816"/>
            <ac:picMk id="7" creationId="{2BA73938-4DB8-494F-5CDE-4E3B2D92B442}"/>
          </ac:picMkLst>
        </pc:picChg>
        <pc:picChg chg="add mod">
          <ac:chgData name="Aske Walther Sørensen" userId="e41c343c-2cfd-4d4f-a1ac-9d1d143c8b84" providerId="ADAL" clId="{64AD4F19-3F4B-4248-BDD9-162AC4D7D869}" dt="2024-11-19T11:08:05.574" v="1250" actId="931"/>
          <ac:picMkLst>
            <pc:docMk/>
            <pc:sldMk cId="1307460977" sldId="2147468816"/>
            <ac:picMk id="12" creationId="{05A2BB45-DE14-1272-81D6-89D930E179E4}"/>
          </ac:picMkLst>
        </pc:picChg>
        <pc:picChg chg="add mod">
          <ac:chgData name="Aske Walther Sørensen" userId="e41c343c-2cfd-4d4f-a1ac-9d1d143c8b84" providerId="ADAL" clId="{64AD4F19-3F4B-4248-BDD9-162AC4D7D869}" dt="2024-11-19T11:09:13.860" v="1255" actId="931"/>
          <ac:picMkLst>
            <pc:docMk/>
            <pc:sldMk cId="1307460977" sldId="2147468816"/>
            <ac:picMk id="15" creationId="{EC6963C3-76A5-7485-FCAE-FBCC2B4D2E0A}"/>
          </ac:picMkLst>
        </pc:picChg>
        <pc:picChg chg="add mod">
          <ac:chgData name="Aske Walther Sørensen" userId="e41c343c-2cfd-4d4f-a1ac-9d1d143c8b84" providerId="ADAL" clId="{64AD4F19-3F4B-4248-BDD9-162AC4D7D869}" dt="2024-11-19T11:10:48.018" v="1260" actId="931"/>
          <ac:picMkLst>
            <pc:docMk/>
            <pc:sldMk cId="1307460977" sldId="2147468816"/>
            <ac:picMk id="18" creationId="{BA986088-E79A-DA04-0959-A8B794DB45BE}"/>
          </ac:picMkLst>
        </pc:picChg>
        <pc:picChg chg="add mod">
          <ac:chgData name="Aske Walther Sørensen" userId="e41c343c-2cfd-4d4f-a1ac-9d1d143c8b84" providerId="ADAL" clId="{64AD4F19-3F4B-4248-BDD9-162AC4D7D869}" dt="2024-11-19T11:11:12.956" v="1263" actId="962"/>
          <ac:picMkLst>
            <pc:docMk/>
            <pc:sldMk cId="1307460977" sldId="2147468816"/>
            <ac:picMk id="20" creationId="{76EFB6E2-0159-127B-0FA3-0CC15D1DD446}"/>
          </ac:picMkLst>
        </pc:picChg>
      </pc:sldChg>
      <pc:sldChg chg="addSp modSp mod ord modShow">
        <pc:chgData name="Aske Walther Sørensen" userId="e41c343c-2cfd-4d4f-a1ac-9d1d143c8b84" providerId="ADAL" clId="{64AD4F19-3F4B-4248-BDD9-162AC4D7D869}" dt="2024-11-19T11:15:33.687" v="1345"/>
        <pc:sldMkLst>
          <pc:docMk/>
          <pc:sldMk cId="1335169978" sldId="2147468820"/>
        </pc:sldMkLst>
        <pc:spChg chg="add mod">
          <ac:chgData name="Aske Walther Sørensen" userId="e41c343c-2cfd-4d4f-a1ac-9d1d143c8b84" providerId="ADAL" clId="{64AD4F19-3F4B-4248-BDD9-162AC4D7D869}" dt="2024-11-19T11:14:53.520" v="1337"/>
          <ac:spMkLst>
            <pc:docMk/>
            <pc:sldMk cId="1335169978" sldId="2147468820"/>
            <ac:spMk id="5" creationId="{FB363718-B560-3AB9-3A13-C892CEDE8D14}"/>
          </ac:spMkLst>
        </pc:spChg>
      </pc:sldChg>
      <pc:sldChg chg="addSp modSp mod ord modShow">
        <pc:chgData name="Aske Walther Sørensen" userId="e41c343c-2cfd-4d4f-a1ac-9d1d143c8b84" providerId="ADAL" clId="{64AD4F19-3F4B-4248-BDD9-162AC4D7D869}" dt="2024-11-19T11:15:33.687" v="1345"/>
        <pc:sldMkLst>
          <pc:docMk/>
          <pc:sldMk cId="1848839185" sldId="2147468856"/>
        </pc:sldMkLst>
        <pc:spChg chg="add mod">
          <ac:chgData name="Aske Walther Sørensen" userId="e41c343c-2cfd-4d4f-a1ac-9d1d143c8b84" providerId="ADAL" clId="{64AD4F19-3F4B-4248-BDD9-162AC4D7D869}" dt="2024-11-19T11:14:53.069" v="1336"/>
          <ac:spMkLst>
            <pc:docMk/>
            <pc:sldMk cId="1848839185" sldId="2147468856"/>
            <ac:spMk id="5" creationId="{31E043E2-12E9-2F77-6D26-E3F9E2356DF0}"/>
          </ac:spMkLst>
        </pc:spChg>
      </pc:sldChg>
      <pc:sldChg chg="del mod modShow">
        <pc:chgData name="Aske Walther Sørensen" userId="e41c343c-2cfd-4d4f-a1ac-9d1d143c8b84" providerId="ADAL" clId="{64AD4F19-3F4B-4248-BDD9-162AC4D7D869}" dt="2024-11-19T11:11:46.658" v="1266" actId="47"/>
        <pc:sldMkLst>
          <pc:docMk/>
          <pc:sldMk cId="2303618821" sldId="2147468859"/>
        </pc:sldMkLst>
      </pc:sldChg>
      <pc:sldChg chg="del">
        <pc:chgData name="Aske Walther Sørensen" userId="e41c343c-2cfd-4d4f-a1ac-9d1d143c8b84" providerId="ADAL" clId="{64AD4F19-3F4B-4248-BDD9-162AC4D7D869}" dt="2024-11-19T10:20:21.418" v="965" actId="47"/>
        <pc:sldMkLst>
          <pc:docMk/>
          <pc:sldMk cId="1646051577" sldId="2147468877"/>
        </pc:sldMkLst>
      </pc:sldChg>
      <pc:sldChg chg="mod modShow">
        <pc:chgData name="Aske Walther Sørensen" userId="e41c343c-2cfd-4d4f-a1ac-9d1d143c8b84" providerId="ADAL" clId="{64AD4F19-3F4B-4248-BDD9-162AC4D7D869}" dt="2024-11-19T10:05:04.088" v="613" actId="729"/>
        <pc:sldMkLst>
          <pc:docMk/>
          <pc:sldMk cId="3954303387" sldId="2147468895"/>
        </pc:sldMkLst>
      </pc:sldChg>
      <pc:sldChg chg="del">
        <pc:chgData name="Aske Walther Sørensen" userId="e41c343c-2cfd-4d4f-a1ac-9d1d143c8b84" providerId="ADAL" clId="{64AD4F19-3F4B-4248-BDD9-162AC4D7D869}" dt="2024-11-19T10:20:21.418" v="965" actId="47"/>
        <pc:sldMkLst>
          <pc:docMk/>
          <pc:sldMk cId="52679992" sldId="2147468898"/>
        </pc:sldMkLst>
      </pc:sldChg>
      <pc:sldChg chg="del mod modShow">
        <pc:chgData name="Aske Walther Sørensen" userId="e41c343c-2cfd-4d4f-a1ac-9d1d143c8b84" providerId="ADAL" clId="{64AD4F19-3F4B-4248-BDD9-162AC4D7D869}" dt="2024-11-19T11:11:35.761" v="1265" actId="47"/>
        <pc:sldMkLst>
          <pc:docMk/>
          <pc:sldMk cId="3716086861" sldId="2147468907"/>
        </pc:sldMkLst>
      </pc:sldChg>
      <pc:sldChg chg="del">
        <pc:chgData name="Aske Walther Sørensen" userId="e41c343c-2cfd-4d4f-a1ac-9d1d143c8b84" providerId="ADAL" clId="{64AD4F19-3F4B-4248-BDD9-162AC4D7D869}" dt="2024-11-19T10:20:21.418" v="965" actId="47"/>
        <pc:sldMkLst>
          <pc:docMk/>
          <pc:sldMk cId="533239136" sldId="2147468914"/>
        </pc:sldMkLst>
      </pc:sldChg>
      <pc:sldChg chg="del">
        <pc:chgData name="Aske Walther Sørensen" userId="e41c343c-2cfd-4d4f-a1ac-9d1d143c8b84" providerId="ADAL" clId="{64AD4F19-3F4B-4248-BDD9-162AC4D7D869}" dt="2024-11-19T10:20:21.418" v="965" actId="47"/>
        <pc:sldMkLst>
          <pc:docMk/>
          <pc:sldMk cId="2709009308" sldId="2147468923"/>
        </pc:sldMkLst>
      </pc:sldChg>
      <pc:sldChg chg="addSp modSp">
        <pc:chgData name="Aske Walther Sørensen" userId="e41c343c-2cfd-4d4f-a1ac-9d1d143c8b84" providerId="ADAL" clId="{64AD4F19-3F4B-4248-BDD9-162AC4D7D869}" dt="2024-11-19T10:19:57.315" v="961"/>
        <pc:sldMkLst>
          <pc:docMk/>
          <pc:sldMk cId="3261376875" sldId="2147468933"/>
        </pc:sldMkLst>
        <pc:spChg chg="add mod">
          <ac:chgData name="Aske Walther Sørensen" userId="e41c343c-2cfd-4d4f-a1ac-9d1d143c8b84" providerId="ADAL" clId="{64AD4F19-3F4B-4248-BDD9-162AC4D7D869}" dt="2024-11-19T10:19:57.315" v="961"/>
          <ac:spMkLst>
            <pc:docMk/>
            <pc:sldMk cId="3261376875" sldId="2147468933"/>
            <ac:spMk id="5" creationId="{EB2D4064-BBF2-3CD3-E627-6917F2FA1C1E}"/>
          </ac:spMkLst>
        </pc:spChg>
      </pc:sldChg>
      <pc:sldChg chg="addSp modSp mod">
        <pc:chgData name="Aske Walther Sørensen" userId="e41c343c-2cfd-4d4f-a1ac-9d1d143c8b84" providerId="ADAL" clId="{64AD4F19-3F4B-4248-BDD9-162AC4D7D869}" dt="2024-11-19T09:57:38.903" v="503"/>
        <pc:sldMkLst>
          <pc:docMk/>
          <pc:sldMk cId="1242780808" sldId="2147468935"/>
        </pc:sldMkLst>
        <pc:spChg chg="mod">
          <ac:chgData name="Aske Walther Sørensen" userId="e41c343c-2cfd-4d4f-a1ac-9d1d143c8b84" providerId="ADAL" clId="{64AD4F19-3F4B-4248-BDD9-162AC4D7D869}" dt="2024-11-19T09:55:07.944" v="157"/>
          <ac:spMkLst>
            <pc:docMk/>
            <pc:sldMk cId="1242780808" sldId="2147468935"/>
            <ac:spMk id="2" creationId="{88AE626C-E03D-8720-803F-E30ED51661BF}"/>
          </ac:spMkLst>
        </pc:spChg>
        <pc:spChg chg="add mod">
          <ac:chgData name="Aske Walther Sørensen" userId="e41c343c-2cfd-4d4f-a1ac-9d1d143c8b84" providerId="ADAL" clId="{64AD4F19-3F4B-4248-BDD9-162AC4D7D869}" dt="2024-11-19T09:57:38.903" v="503"/>
          <ac:spMkLst>
            <pc:docMk/>
            <pc:sldMk cId="1242780808" sldId="2147468935"/>
            <ac:spMk id="4" creationId="{E39D1505-1AB0-9DA7-4C69-3A74255E191A}"/>
          </ac:spMkLst>
        </pc:spChg>
      </pc:sldChg>
      <pc:sldChg chg="addSp modSp mod">
        <pc:chgData name="Aske Walther Sørensen" userId="e41c343c-2cfd-4d4f-a1ac-9d1d143c8b84" providerId="ADAL" clId="{64AD4F19-3F4B-4248-BDD9-162AC4D7D869}" dt="2024-11-19T09:57:39.459" v="504"/>
        <pc:sldMkLst>
          <pc:docMk/>
          <pc:sldMk cId="3880230873" sldId="2147468936"/>
        </pc:sldMkLst>
        <pc:spChg chg="mod">
          <ac:chgData name="Aske Walther Sørensen" userId="e41c343c-2cfd-4d4f-a1ac-9d1d143c8b84" providerId="ADAL" clId="{64AD4F19-3F4B-4248-BDD9-162AC4D7D869}" dt="2024-11-19T09:55:24.506" v="211" actId="20577"/>
          <ac:spMkLst>
            <pc:docMk/>
            <pc:sldMk cId="3880230873" sldId="2147468936"/>
            <ac:spMk id="2" creationId="{8176723C-1057-E42B-F481-192094B77987}"/>
          </ac:spMkLst>
        </pc:spChg>
        <pc:spChg chg="mod">
          <ac:chgData name="Aske Walther Sørensen" userId="e41c343c-2cfd-4d4f-a1ac-9d1d143c8b84" providerId="ADAL" clId="{64AD4F19-3F4B-4248-BDD9-162AC4D7D869}" dt="2024-11-19T09:57:33.129" v="502" actId="6549"/>
          <ac:spMkLst>
            <pc:docMk/>
            <pc:sldMk cId="3880230873" sldId="2147468936"/>
            <ac:spMk id="3" creationId="{F5355F0B-17DF-792B-D3DF-FABDE0644EE5}"/>
          </ac:spMkLst>
        </pc:spChg>
        <pc:spChg chg="mod">
          <ac:chgData name="Aske Walther Sørensen" userId="e41c343c-2cfd-4d4f-a1ac-9d1d143c8b84" providerId="ADAL" clId="{64AD4F19-3F4B-4248-BDD9-162AC4D7D869}" dt="2024-11-19T09:55:10.538" v="158"/>
          <ac:spMkLst>
            <pc:docMk/>
            <pc:sldMk cId="3880230873" sldId="2147468936"/>
            <ac:spMk id="4" creationId="{AA0BEB84-747C-FB0B-C903-03C989D8FBAD}"/>
          </ac:spMkLst>
        </pc:spChg>
        <pc:spChg chg="add mod">
          <ac:chgData name="Aske Walther Sørensen" userId="e41c343c-2cfd-4d4f-a1ac-9d1d143c8b84" providerId="ADAL" clId="{64AD4F19-3F4B-4248-BDD9-162AC4D7D869}" dt="2024-11-19T09:57:39.459" v="504"/>
          <ac:spMkLst>
            <pc:docMk/>
            <pc:sldMk cId="3880230873" sldId="2147468936"/>
            <ac:spMk id="5" creationId="{4D6C2BE3-4A3B-372A-7B41-7CBD82CF744D}"/>
          </ac:spMkLst>
        </pc:spChg>
      </pc:sldChg>
      <pc:sldChg chg="mod modShow">
        <pc:chgData name="Aske Walther Sørensen" userId="e41c343c-2cfd-4d4f-a1ac-9d1d143c8b84" providerId="ADAL" clId="{64AD4F19-3F4B-4248-BDD9-162AC4D7D869}" dt="2024-11-19T09:57:44.253" v="506" actId="729"/>
        <pc:sldMkLst>
          <pc:docMk/>
          <pc:sldMk cId="765357289" sldId="2147468937"/>
        </pc:sldMkLst>
      </pc:sldChg>
      <pc:sldChg chg="mod modShow">
        <pc:chgData name="Aske Walther Sørensen" userId="e41c343c-2cfd-4d4f-a1ac-9d1d143c8b84" providerId="ADAL" clId="{64AD4F19-3F4B-4248-BDD9-162AC4D7D869}" dt="2024-11-19T09:57:44.253" v="506" actId="729"/>
        <pc:sldMkLst>
          <pc:docMk/>
          <pc:sldMk cId="1636248143" sldId="2147468938"/>
        </pc:sldMkLst>
      </pc:sldChg>
      <pc:sldChg chg="addSp modSp mod modShow">
        <pc:chgData name="Aske Walther Sørensen" userId="e41c343c-2cfd-4d4f-a1ac-9d1d143c8b84" providerId="ADAL" clId="{64AD4F19-3F4B-4248-BDD9-162AC4D7D869}" dt="2024-11-19T10:03:41.686" v="612" actId="729"/>
        <pc:sldMkLst>
          <pc:docMk/>
          <pc:sldMk cId="2937125529" sldId="2147468939"/>
        </pc:sldMkLst>
        <pc:spChg chg="add mod">
          <ac:chgData name="Aske Walther Sørensen" userId="e41c343c-2cfd-4d4f-a1ac-9d1d143c8b84" providerId="ADAL" clId="{64AD4F19-3F4B-4248-BDD9-162AC4D7D869}" dt="2024-11-19T09:57:39.816" v="505"/>
          <ac:spMkLst>
            <pc:docMk/>
            <pc:sldMk cId="2937125529" sldId="2147468939"/>
            <ac:spMk id="5" creationId="{D53A9650-F3B1-A415-99D3-EBCDE4602F9B}"/>
          </ac:spMkLst>
        </pc:spChg>
      </pc:sldChg>
      <pc:sldChg chg="del">
        <pc:chgData name="Aske Walther Sørensen" userId="e41c343c-2cfd-4d4f-a1ac-9d1d143c8b84" providerId="ADAL" clId="{64AD4F19-3F4B-4248-BDD9-162AC4D7D869}" dt="2024-11-19T11:15:50.747" v="1346" actId="47"/>
        <pc:sldMkLst>
          <pc:docMk/>
          <pc:sldMk cId="1207785735" sldId="2147468940"/>
        </pc:sldMkLst>
      </pc:sldChg>
      <pc:sldChg chg="modSp mod">
        <pc:chgData name="Aske Walther Sørensen" userId="e41c343c-2cfd-4d4f-a1ac-9d1d143c8b84" providerId="ADAL" clId="{64AD4F19-3F4B-4248-BDD9-162AC4D7D869}" dt="2024-11-19T11:16:11.880" v="1350" actId="20577"/>
        <pc:sldMkLst>
          <pc:docMk/>
          <pc:sldMk cId="2267907854" sldId="2147468941"/>
        </pc:sldMkLst>
        <pc:spChg chg="mod">
          <ac:chgData name="Aske Walther Sørensen" userId="e41c343c-2cfd-4d4f-a1ac-9d1d143c8b84" providerId="ADAL" clId="{64AD4F19-3F4B-4248-BDD9-162AC4D7D869}" dt="2024-11-19T11:16:11.880" v="1350" actId="20577"/>
          <ac:spMkLst>
            <pc:docMk/>
            <pc:sldMk cId="2267907854" sldId="2147468941"/>
            <ac:spMk id="2" creationId="{2559FD7A-9C1A-350F-2977-A14B7F0E1437}"/>
          </ac:spMkLst>
        </pc:spChg>
      </pc:sldChg>
      <pc:sldChg chg="del">
        <pc:chgData name="Aske Walther Sørensen" userId="e41c343c-2cfd-4d4f-a1ac-9d1d143c8b84" providerId="ADAL" clId="{64AD4F19-3F4B-4248-BDD9-162AC4D7D869}" dt="2024-11-19T11:16:16.606" v="1351" actId="47"/>
        <pc:sldMkLst>
          <pc:docMk/>
          <pc:sldMk cId="2809172537" sldId="2147468942"/>
        </pc:sldMkLst>
      </pc:sldChg>
      <pc:sldChg chg="del">
        <pc:chgData name="Aske Walther Sørensen" userId="e41c343c-2cfd-4d4f-a1ac-9d1d143c8b84" providerId="ADAL" clId="{64AD4F19-3F4B-4248-BDD9-162AC4D7D869}" dt="2024-11-19T11:16:16.606" v="1351" actId="47"/>
        <pc:sldMkLst>
          <pc:docMk/>
          <pc:sldMk cId="1951416454" sldId="2147468943"/>
        </pc:sldMkLst>
      </pc:sldChg>
      <pc:sldChg chg="modSp mod">
        <pc:chgData name="Aske Walther Sørensen" userId="e41c343c-2cfd-4d4f-a1ac-9d1d143c8b84" providerId="ADAL" clId="{64AD4F19-3F4B-4248-BDD9-162AC4D7D869}" dt="2024-11-19T10:15:24.394" v="951" actId="20577"/>
        <pc:sldMkLst>
          <pc:docMk/>
          <pc:sldMk cId="518449121" sldId="2147468944"/>
        </pc:sldMkLst>
        <pc:spChg chg="mod">
          <ac:chgData name="Aske Walther Sørensen" userId="e41c343c-2cfd-4d4f-a1ac-9d1d143c8b84" providerId="ADAL" clId="{64AD4F19-3F4B-4248-BDD9-162AC4D7D869}" dt="2024-11-19T10:15:24.394" v="951" actId="20577"/>
          <ac:spMkLst>
            <pc:docMk/>
            <pc:sldMk cId="518449121" sldId="2147468944"/>
            <ac:spMk id="2" creationId="{8F16F4DA-4F7A-FFE6-20B1-1AAA5BB61322}"/>
          </ac:spMkLst>
        </pc:spChg>
      </pc:sldChg>
      <pc:sldChg chg="del">
        <pc:chgData name="Aske Walther Sørensen" userId="e41c343c-2cfd-4d4f-a1ac-9d1d143c8b84" providerId="ADAL" clId="{64AD4F19-3F4B-4248-BDD9-162AC4D7D869}" dt="2024-11-19T09:53:15.498" v="25" actId="47"/>
        <pc:sldMkLst>
          <pc:docMk/>
          <pc:sldMk cId="3733188607" sldId="2147468946"/>
        </pc:sldMkLst>
      </pc:sldChg>
      <pc:sldChg chg="addSp modSp mod">
        <pc:chgData name="Aske Walther Sørensen" userId="e41c343c-2cfd-4d4f-a1ac-9d1d143c8b84" providerId="ADAL" clId="{64AD4F19-3F4B-4248-BDD9-162AC4D7D869}" dt="2024-11-19T11:23:10.835" v="1461" actId="20577"/>
        <pc:sldMkLst>
          <pc:docMk/>
          <pc:sldMk cId="3087787321" sldId="2147468947"/>
        </pc:sldMkLst>
        <pc:spChg chg="mod">
          <ac:chgData name="Aske Walther Sørensen" userId="e41c343c-2cfd-4d4f-a1ac-9d1d143c8b84" providerId="ADAL" clId="{64AD4F19-3F4B-4248-BDD9-162AC4D7D869}" dt="2024-11-19T11:23:10.835" v="1461" actId="20577"/>
          <ac:spMkLst>
            <pc:docMk/>
            <pc:sldMk cId="3087787321" sldId="2147468947"/>
            <ac:spMk id="2" creationId="{8F16F4DA-4F7A-FFE6-20B1-1AAA5BB61322}"/>
          </ac:spMkLst>
        </pc:spChg>
        <pc:spChg chg="add mod">
          <ac:chgData name="Aske Walther Sørensen" userId="e41c343c-2cfd-4d4f-a1ac-9d1d143c8b84" providerId="ADAL" clId="{64AD4F19-3F4B-4248-BDD9-162AC4D7D869}" dt="2024-11-19T09:53:17.307" v="26"/>
          <ac:spMkLst>
            <pc:docMk/>
            <pc:sldMk cId="3087787321" sldId="2147468947"/>
            <ac:spMk id="4" creationId="{AFEF13C5-42FF-980D-240A-2A9EF689C6A8}"/>
          </ac:spMkLst>
        </pc:spChg>
      </pc:sldChg>
      <pc:sldChg chg="addSp modSp del">
        <pc:chgData name="Aske Walther Sørensen" userId="e41c343c-2cfd-4d4f-a1ac-9d1d143c8b84" providerId="ADAL" clId="{64AD4F19-3F4B-4248-BDD9-162AC4D7D869}" dt="2024-11-19T10:20:06.707" v="964" actId="47"/>
        <pc:sldMkLst>
          <pc:docMk/>
          <pc:sldMk cId="259005534" sldId="2147468948"/>
        </pc:sldMkLst>
        <pc:spChg chg="add mod">
          <ac:chgData name="Aske Walther Sørensen" userId="e41c343c-2cfd-4d4f-a1ac-9d1d143c8b84" providerId="ADAL" clId="{64AD4F19-3F4B-4248-BDD9-162AC4D7D869}" dt="2024-11-19T10:19:58.125" v="962"/>
          <ac:spMkLst>
            <pc:docMk/>
            <pc:sldMk cId="259005534" sldId="2147468948"/>
            <ac:spMk id="2" creationId="{797ADC70-BB87-948B-1F08-F2F2A3FCDC77}"/>
          </ac:spMkLst>
        </pc:spChg>
      </pc:sldChg>
      <pc:sldChg chg="del">
        <pc:chgData name="Aske Walther Sørensen" userId="e41c343c-2cfd-4d4f-a1ac-9d1d143c8b84" providerId="ADAL" clId="{64AD4F19-3F4B-4248-BDD9-162AC4D7D869}" dt="2024-11-19T10:20:03.401" v="963" actId="47"/>
        <pc:sldMkLst>
          <pc:docMk/>
          <pc:sldMk cId="661666097" sldId="2147468949"/>
        </pc:sldMkLst>
      </pc:sldChg>
      <pc:sldChg chg="addSp modSp">
        <pc:chgData name="Aske Walther Sørensen" userId="e41c343c-2cfd-4d4f-a1ac-9d1d143c8b84" providerId="ADAL" clId="{64AD4F19-3F4B-4248-BDD9-162AC4D7D869}" dt="2024-11-19T10:19:55.823" v="959"/>
        <pc:sldMkLst>
          <pc:docMk/>
          <pc:sldMk cId="639421290" sldId="2147468950"/>
        </pc:sldMkLst>
        <pc:spChg chg="add mod">
          <ac:chgData name="Aske Walther Sørensen" userId="e41c343c-2cfd-4d4f-a1ac-9d1d143c8b84" providerId="ADAL" clId="{64AD4F19-3F4B-4248-BDD9-162AC4D7D869}" dt="2024-11-19T10:19:55.823" v="959"/>
          <ac:spMkLst>
            <pc:docMk/>
            <pc:sldMk cId="639421290" sldId="2147468950"/>
            <ac:spMk id="3" creationId="{D464DF8D-48A9-C3B8-5917-E223BB4377DF}"/>
          </ac:spMkLst>
        </pc:spChg>
      </pc:sldChg>
      <pc:sldChg chg="addSp modSp">
        <pc:chgData name="Aske Walther Sørensen" userId="e41c343c-2cfd-4d4f-a1ac-9d1d143c8b84" providerId="ADAL" clId="{64AD4F19-3F4B-4248-BDD9-162AC4D7D869}" dt="2024-11-19T10:19:54.856" v="958"/>
        <pc:sldMkLst>
          <pc:docMk/>
          <pc:sldMk cId="683018869" sldId="2147468951"/>
        </pc:sldMkLst>
        <pc:spChg chg="add mod">
          <ac:chgData name="Aske Walther Sørensen" userId="e41c343c-2cfd-4d4f-a1ac-9d1d143c8b84" providerId="ADAL" clId="{64AD4F19-3F4B-4248-BDD9-162AC4D7D869}" dt="2024-11-19T10:19:54.856" v="958"/>
          <ac:spMkLst>
            <pc:docMk/>
            <pc:sldMk cId="683018869" sldId="2147468951"/>
            <ac:spMk id="5" creationId="{D39B63CD-FBCC-7D59-6D32-7232B880D469}"/>
          </ac:spMkLst>
        </pc:spChg>
      </pc:sldChg>
      <pc:sldChg chg="addSp modSp">
        <pc:chgData name="Aske Walther Sørensen" userId="e41c343c-2cfd-4d4f-a1ac-9d1d143c8b84" providerId="ADAL" clId="{64AD4F19-3F4B-4248-BDD9-162AC4D7D869}" dt="2024-11-19T10:19:56.596" v="960"/>
        <pc:sldMkLst>
          <pc:docMk/>
          <pc:sldMk cId="2248525867" sldId="2147468952"/>
        </pc:sldMkLst>
        <pc:spChg chg="add mod">
          <ac:chgData name="Aske Walther Sørensen" userId="e41c343c-2cfd-4d4f-a1ac-9d1d143c8b84" providerId="ADAL" clId="{64AD4F19-3F4B-4248-BDD9-162AC4D7D869}" dt="2024-11-19T10:19:56.596" v="960"/>
          <ac:spMkLst>
            <pc:docMk/>
            <pc:sldMk cId="2248525867" sldId="2147468952"/>
            <ac:spMk id="4" creationId="{B892F2A0-15C4-49CB-ABD1-1D23856FA913}"/>
          </ac:spMkLst>
        </pc:spChg>
      </pc:sldChg>
      <pc:sldChg chg="addSp modSp new mod">
        <pc:chgData name="Aske Walther Sørensen" userId="e41c343c-2cfd-4d4f-a1ac-9d1d143c8b84" providerId="ADAL" clId="{64AD4F19-3F4B-4248-BDD9-162AC4D7D869}" dt="2024-11-19T11:23:23.512" v="1473" actId="20577"/>
        <pc:sldMkLst>
          <pc:docMk/>
          <pc:sldMk cId="2623042975" sldId="2147468953"/>
        </pc:sldMkLst>
        <pc:spChg chg="mod">
          <ac:chgData name="Aske Walther Sørensen" userId="e41c343c-2cfd-4d4f-a1ac-9d1d143c8b84" providerId="ADAL" clId="{64AD4F19-3F4B-4248-BDD9-162AC4D7D869}" dt="2024-11-19T11:23:23.512" v="1473" actId="20577"/>
          <ac:spMkLst>
            <pc:docMk/>
            <pc:sldMk cId="2623042975" sldId="2147468953"/>
            <ac:spMk id="2" creationId="{3A06F6DE-49C2-253D-EEAB-C2B0EA8B3C9A}"/>
          </ac:spMkLst>
        </pc:spChg>
        <pc:spChg chg="mod">
          <ac:chgData name="Aske Walther Sørensen" userId="e41c343c-2cfd-4d4f-a1ac-9d1d143c8b84" providerId="ADAL" clId="{64AD4F19-3F4B-4248-BDD9-162AC4D7D869}" dt="2024-11-19T11:23:19.232" v="1462"/>
          <ac:spMkLst>
            <pc:docMk/>
            <pc:sldMk cId="2623042975" sldId="2147468953"/>
            <ac:spMk id="4" creationId="{C315C7B1-AEA2-11A2-285A-920F4C77994C}"/>
          </ac:spMkLst>
        </pc:spChg>
        <pc:spChg chg="add mod">
          <ac:chgData name="Aske Walther Sørensen" userId="e41c343c-2cfd-4d4f-a1ac-9d1d143c8b84" providerId="ADAL" clId="{64AD4F19-3F4B-4248-BDD9-162AC4D7D869}" dt="2024-11-19T10:01:48.269" v="596"/>
          <ac:spMkLst>
            <pc:docMk/>
            <pc:sldMk cId="2623042975" sldId="2147468953"/>
            <ac:spMk id="5" creationId="{72351577-CC48-2A4D-C090-2A0F82468C20}"/>
          </ac:spMkLst>
        </pc:spChg>
        <pc:picChg chg="add mod">
          <ac:chgData name="Aske Walther Sørensen" userId="e41c343c-2cfd-4d4f-a1ac-9d1d143c8b84" providerId="ADAL" clId="{64AD4F19-3F4B-4248-BDD9-162AC4D7D869}" dt="2024-11-19T10:02:11.342" v="598" actId="14100"/>
          <ac:picMkLst>
            <pc:docMk/>
            <pc:sldMk cId="2623042975" sldId="2147468953"/>
            <ac:picMk id="7" creationId="{B2607345-4831-DCD9-AE7D-C4FC3132C0A2}"/>
          </ac:picMkLst>
        </pc:picChg>
        <pc:picChg chg="add mod">
          <ac:chgData name="Aske Walther Sørensen" userId="e41c343c-2cfd-4d4f-a1ac-9d1d143c8b84" providerId="ADAL" clId="{64AD4F19-3F4B-4248-BDD9-162AC4D7D869}" dt="2024-11-19T10:02:19.821" v="601" actId="1076"/>
          <ac:picMkLst>
            <pc:docMk/>
            <pc:sldMk cId="2623042975" sldId="2147468953"/>
            <ac:picMk id="9" creationId="{82F8A690-5B50-5FB8-B5C1-D24BA02439CB}"/>
          </ac:picMkLst>
        </pc:picChg>
        <pc:picChg chg="add mod">
          <ac:chgData name="Aske Walther Sørensen" userId="e41c343c-2cfd-4d4f-a1ac-9d1d143c8b84" providerId="ADAL" clId="{64AD4F19-3F4B-4248-BDD9-162AC4D7D869}" dt="2024-11-19T10:02:33.891" v="604" actId="1076"/>
          <ac:picMkLst>
            <pc:docMk/>
            <pc:sldMk cId="2623042975" sldId="2147468953"/>
            <ac:picMk id="11" creationId="{154370A8-04ED-E291-C4A0-E47D5B2795E9}"/>
          </ac:picMkLst>
        </pc:picChg>
        <pc:picChg chg="add mod">
          <ac:chgData name="Aske Walther Sørensen" userId="e41c343c-2cfd-4d4f-a1ac-9d1d143c8b84" providerId="ADAL" clId="{64AD4F19-3F4B-4248-BDD9-162AC4D7D869}" dt="2024-11-19T10:02:47.157" v="606" actId="14100"/>
          <ac:picMkLst>
            <pc:docMk/>
            <pc:sldMk cId="2623042975" sldId="2147468953"/>
            <ac:picMk id="13" creationId="{048EF025-9D17-AFB6-0971-31CDCFE3CB44}"/>
          </ac:picMkLst>
        </pc:picChg>
        <pc:picChg chg="add mod">
          <ac:chgData name="Aske Walther Sørensen" userId="e41c343c-2cfd-4d4f-a1ac-9d1d143c8b84" providerId="ADAL" clId="{64AD4F19-3F4B-4248-BDD9-162AC4D7D869}" dt="2024-11-19T10:02:59.442" v="609" actId="1076"/>
          <ac:picMkLst>
            <pc:docMk/>
            <pc:sldMk cId="2623042975" sldId="2147468953"/>
            <ac:picMk id="15" creationId="{843EAAFA-9913-E4CC-69C6-0A2DA3EA9FEE}"/>
          </ac:picMkLst>
        </pc:picChg>
        <pc:picChg chg="add mod">
          <ac:chgData name="Aske Walther Sørensen" userId="e41c343c-2cfd-4d4f-a1ac-9d1d143c8b84" providerId="ADAL" clId="{64AD4F19-3F4B-4248-BDD9-162AC4D7D869}" dt="2024-11-19T10:03:11.079" v="611" actId="14100"/>
          <ac:picMkLst>
            <pc:docMk/>
            <pc:sldMk cId="2623042975" sldId="2147468953"/>
            <ac:picMk id="17" creationId="{9B7C41DD-352B-9242-9AF7-D58D00C2830E}"/>
          </ac:picMkLst>
        </pc:picChg>
      </pc:sldChg>
      <pc:sldChg chg="addSp delSp modSp new mod">
        <pc:chgData name="Aske Walther Sørensen" userId="e41c343c-2cfd-4d4f-a1ac-9d1d143c8b84" providerId="ADAL" clId="{64AD4F19-3F4B-4248-BDD9-162AC4D7D869}" dt="2024-11-19T10:12:30.729" v="938" actId="6549"/>
        <pc:sldMkLst>
          <pc:docMk/>
          <pc:sldMk cId="2629717453" sldId="2147468954"/>
        </pc:sldMkLst>
        <pc:spChg chg="add del">
          <ac:chgData name="Aske Walther Sørensen" userId="e41c343c-2cfd-4d4f-a1ac-9d1d143c8b84" providerId="ADAL" clId="{64AD4F19-3F4B-4248-BDD9-162AC4D7D869}" dt="2024-11-19T10:12:17.717" v="934" actId="931"/>
          <ac:spMkLst>
            <pc:docMk/>
            <pc:sldMk cId="2629717453" sldId="2147468954"/>
            <ac:spMk id="2" creationId="{7499F806-632E-1797-1F63-7D1A7DDFB171}"/>
          </ac:spMkLst>
        </pc:spChg>
        <pc:spChg chg="mod">
          <ac:chgData name="Aske Walther Sørensen" userId="e41c343c-2cfd-4d4f-a1ac-9d1d143c8b84" providerId="ADAL" clId="{64AD4F19-3F4B-4248-BDD9-162AC4D7D869}" dt="2024-11-19T10:12:30.729" v="938" actId="6549"/>
          <ac:spMkLst>
            <pc:docMk/>
            <pc:sldMk cId="2629717453" sldId="2147468954"/>
            <ac:spMk id="3" creationId="{748C5662-724D-3D59-DC21-54380F3A499C}"/>
          </ac:spMkLst>
        </pc:spChg>
        <pc:spChg chg="add mod">
          <ac:chgData name="Aske Walther Sørensen" userId="e41c343c-2cfd-4d4f-a1ac-9d1d143c8b84" providerId="ADAL" clId="{64AD4F19-3F4B-4248-BDD9-162AC4D7D869}" dt="2024-11-19T10:11:58.804" v="933" actId="931"/>
          <ac:spMkLst>
            <pc:docMk/>
            <pc:sldMk cId="2629717453" sldId="2147468954"/>
            <ac:spMk id="8" creationId="{C157D40E-F1D5-02E9-7DC6-94C9CAB2C2A1}"/>
          </ac:spMkLst>
        </pc:spChg>
        <pc:picChg chg="add mod">
          <ac:chgData name="Aske Walther Sørensen" userId="e41c343c-2cfd-4d4f-a1ac-9d1d143c8b84" providerId="ADAL" clId="{64AD4F19-3F4B-4248-BDD9-162AC4D7D869}" dt="2024-11-19T10:11:58.804" v="933" actId="931"/>
          <ac:picMkLst>
            <pc:docMk/>
            <pc:sldMk cId="2629717453" sldId="2147468954"/>
            <ac:picMk id="7" creationId="{5DB3448E-C6B5-5EFB-F4B5-594043CE10DD}"/>
          </ac:picMkLst>
        </pc:picChg>
        <pc:picChg chg="add mod">
          <ac:chgData name="Aske Walther Sørensen" userId="e41c343c-2cfd-4d4f-a1ac-9d1d143c8b84" providerId="ADAL" clId="{64AD4F19-3F4B-4248-BDD9-162AC4D7D869}" dt="2024-11-19T10:12:19.700" v="936" actId="962"/>
          <ac:picMkLst>
            <pc:docMk/>
            <pc:sldMk cId="2629717453" sldId="2147468954"/>
            <ac:picMk id="10" creationId="{66491BAB-ADE8-A94A-56A6-6F99B4AEEA07}"/>
          </ac:picMkLst>
        </pc:picChg>
      </pc:sldChg>
      <pc:sldChg chg="new del">
        <pc:chgData name="Aske Walther Sørensen" userId="e41c343c-2cfd-4d4f-a1ac-9d1d143c8b84" providerId="ADAL" clId="{64AD4F19-3F4B-4248-BDD9-162AC4D7D869}" dt="2024-11-19T10:14:48.782" v="940" actId="680"/>
        <pc:sldMkLst>
          <pc:docMk/>
          <pc:sldMk cId="2955655746" sldId="2147468955"/>
        </pc:sldMkLst>
      </pc:sldChg>
      <pc:sldChg chg="addSp delSp modSp new mod">
        <pc:chgData name="Aske Walther Sørensen" userId="e41c343c-2cfd-4d4f-a1ac-9d1d143c8b84" providerId="ADAL" clId="{64AD4F19-3F4B-4248-BDD9-162AC4D7D869}" dt="2024-11-19T10:18:24.458" v="957"/>
        <pc:sldMkLst>
          <pc:docMk/>
          <pc:sldMk cId="3305237200" sldId="2147468955"/>
        </pc:sldMkLst>
        <pc:spChg chg="del">
          <ac:chgData name="Aske Walther Sørensen" userId="e41c343c-2cfd-4d4f-a1ac-9d1d143c8b84" providerId="ADAL" clId="{64AD4F19-3F4B-4248-BDD9-162AC4D7D869}" dt="2024-11-19T10:17:48.586" v="954" actId="931"/>
          <ac:spMkLst>
            <pc:docMk/>
            <pc:sldMk cId="3305237200" sldId="2147468955"/>
            <ac:spMk id="2" creationId="{AEAFEAFA-3C14-2CC2-85A0-CAE792C724A5}"/>
          </ac:spMkLst>
        </pc:spChg>
        <pc:spChg chg="mod">
          <ac:chgData name="Aske Walther Sørensen" userId="e41c343c-2cfd-4d4f-a1ac-9d1d143c8b84" providerId="ADAL" clId="{64AD4F19-3F4B-4248-BDD9-162AC4D7D869}" dt="2024-11-19T10:14:54.066" v="942"/>
          <ac:spMkLst>
            <pc:docMk/>
            <pc:sldMk cId="3305237200" sldId="2147468955"/>
            <ac:spMk id="3" creationId="{1E2BBFE9-0BFE-57E2-8173-50CB1AEAC9A4}"/>
          </ac:spMkLst>
        </pc:spChg>
        <pc:spChg chg="add mod">
          <ac:chgData name="Aske Walther Sørensen" userId="e41c343c-2cfd-4d4f-a1ac-9d1d143c8b84" providerId="ADAL" clId="{64AD4F19-3F4B-4248-BDD9-162AC4D7D869}" dt="2024-11-19T10:18:24.458" v="957"/>
          <ac:spMkLst>
            <pc:docMk/>
            <pc:sldMk cId="3305237200" sldId="2147468955"/>
            <ac:spMk id="8" creationId="{D27868D9-8590-A06C-CA10-048126A77CA3}"/>
          </ac:spMkLst>
        </pc:spChg>
        <pc:picChg chg="add mod">
          <ac:chgData name="Aske Walther Sørensen" userId="e41c343c-2cfd-4d4f-a1ac-9d1d143c8b84" providerId="ADAL" clId="{64AD4F19-3F4B-4248-BDD9-162AC4D7D869}" dt="2024-11-19T10:17:50.234" v="956" actId="962"/>
          <ac:picMkLst>
            <pc:docMk/>
            <pc:sldMk cId="3305237200" sldId="2147468955"/>
            <ac:picMk id="7" creationId="{E06F2E7D-1433-7436-07AC-9E188DF68E72}"/>
          </ac:picMkLst>
        </pc:picChg>
      </pc:sldChg>
      <pc:sldChg chg="add">
        <pc:chgData name="Aske Walther Sørensen" userId="e41c343c-2cfd-4d4f-a1ac-9d1d143c8b84" providerId="ADAL" clId="{64AD4F19-3F4B-4248-BDD9-162AC4D7D869}" dt="2024-11-19T10:16:16.122" v="952"/>
        <pc:sldMkLst>
          <pc:docMk/>
          <pc:sldMk cId="100341653" sldId="2147468956"/>
        </pc:sldMkLst>
      </pc:sldChg>
      <pc:sldChg chg="add">
        <pc:chgData name="Aske Walther Sørensen" userId="e41c343c-2cfd-4d4f-a1ac-9d1d143c8b84" providerId="ADAL" clId="{64AD4F19-3F4B-4248-BDD9-162AC4D7D869}" dt="2024-11-19T10:16:16.122" v="952"/>
        <pc:sldMkLst>
          <pc:docMk/>
          <pc:sldMk cId="4070083596" sldId="2147468957"/>
        </pc:sldMkLst>
      </pc:sldChg>
      <pc:sldChg chg="add">
        <pc:chgData name="Aske Walther Sørensen" userId="e41c343c-2cfd-4d4f-a1ac-9d1d143c8b84" providerId="ADAL" clId="{64AD4F19-3F4B-4248-BDD9-162AC4D7D869}" dt="2024-11-19T10:16:16.122" v="952"/>
        <pc:sldMkLst>
          <pc:docMk/>
          <pc:sldMk cId="3100228133" sldId="2147468958"/>
        </pc:sldMkLst>
      </pc:sldChg>
      <pc:sldChg chg="addSp delSp modSp add mod delAnim modAnim">
        <pc:chgData name="Aske Walther Sørensen" userId="e41c343c-2cfd-4d4f-a1ac-9d1d143c8b84" providerId="ADAL" clId="{64AD4F19-3F4B-4248-BDD9-162AC4D7D869}" dt="2024-11-19T11:03:48.213" v="1244" actId="20577"/>
        <pc:sldMkLst>
          <pc:docMk/>
          <pc:sldMk cId="604653576" sldId="2147468959"/>
        </pc:sldMkLst>
        <pc:spChg chg="mod">
          <ac:chgData name="Aske Walther Sørensen" userId="e41c343c-2cfd-4d4f-a1ac-9d1d143c8b84" providerId="ADAL" clId="{64AD4F19-3F4B-4248-BDD9-162AC4D7D869}" dt="2024-11-19T10:26:33.790" v="1228" actId="20577"/>
          <ac:spMkLst>
            <pc:docMk/>
            <pc:sldMk cId="604653576" sldId="2147468959"/>
            <ac:spMk id="2" creationId="{C81FE5B5-2FBF-B503-F027-29D68D7E8060}"/>
          </ac:spMkLst>
        </pc:spChg>
        <pc:spChg chg="mod">
          <ac:chgData name="Aske Walther Sørensen" userId="e41c343c-2cfd-4d4f-a1ac-9d1d143c8b84" providerId="ADAL" clId="{64AD4F19-3F4B-4248-BDD9-162AC4D7D869}" dt="2024-11-19T10:26:52.232" v="1232"/>
          <ac:spMkLst>
            <pc:docMk/>
            <pc:sldMk cId="604653576" sldId="2147468959"/>
            <ac:spMk id="3" creationId="{81602120-0EC8-F249-0D86-1DAE95765F69}"/>
          </ac:spMkLst>
        </pc:spChg>
        <pc:spChg chg="mod">
          <ac:chgData name="Aske Walther Sørensen" userId="e41c343c-2cfd-4d4f-a1ac-9d1d143c8b84" providerId="ADAL" clId="{64AD4F19-3F4B-4248-BDD9-162AC4D7D869}" dt="2024-11-19T11:03:48.213" v="1244" actId="20577"/>
          <ac:spMkLst>
            <pc:docMk/>
            <pc:sldMk cId="604653576" sldId="2147468959"/>
            <ac:spMk id="4" creationId="{3697588E-719C-2EC2-8ADF-4EDB3A5EEFC5}"/>
          </ac:spMkLst>
        </pc:spChg>
        <pc:spChg chg="mod">
          <ac:chgData name="Aske Walther Sørensen" userId="e41c343c-2cfd-4d4f-a1ac-9d1d143c8b84" providerId="ADAL" clId="{64AD4F19-3F4B-4248-BDD9-162AC4D7D869}" dt="2024-11-19T11:03:23.810" v="1240" actId="1076"/>
          <ac:spMkLst>
            <pc:docMk/>
            <pc:sldMk cId="604653576" sldId="2147468959"/>
            <ac:spMk id="5" creationId="{122C4442-4474-7DF2-1A26-85B4F0BDFCE2}"/>
          </ac:spMkLst>
        </pc:spChg>
        <pc:spChg chg="add del mod">
          <ac:chgData name="Aske Walther Sørensen" userId="e41c343c-2cfd-4d4f-a1ac-9d1d143c8b84" providerId="ADAL" clId="{64AD4F19-3F4B-4248-BDD9-162AC4D7D869}" dt="2024-11-19T11:03:01.282" v="1234" actId="931"/>
          <ac:spMkLst>
            <pc:docMk/>
            <pc:sldMk cId="604653576" sldId="2147468959"/>
            <ac:spMk id="8" creationId="{670BA157-F875-7F92-5355-2326EE9A95D5}"/>
          </ac:spMkLst>
        </pc:spChg>
        <pc:spChg chg="del">
          <ac:chgData name="Aske Walther Sørensen" userId="e41c343c-2cfd-4d4f-a1ac-9d1d143c8b84" providerId="ADAL" clId="{64AD4F19-3F4B-4248-BDD9-162AC4D7D869}" dt="2024-11-19T10:26:11.512" v="1168" actId="478"/>
          <ac:spMkLst>
            <pc:docMk/>
            <pc:sldMk cId="604653576" sldId="2147468959"/>
            <ac:spMk id="10" creationId="{0905A435-67AE-ECDC-1F53-A585889F954A}"/>
          </ac:spMkLst>
        </pc:spChg>
        <pc:spChg chg="del">
          <ac:chgData name="Aske Walther Sørensen" userId="e41c343c-2cfd-4d4f-a1ac-9d1d143c8b84" providerId="ADAL" clId="{64AD4F19-3F4B-4248-BDD9-162AC4D7D869}" dt="2024-11-19T10:26:10.672" v="1167" actId="478"/>
          <ac:spMkLst>
            <pc:docMk/>
            <pc:sldMk cId="604653576" sldId="2147468959"/>
            <ac:spMk id="11" creationId="{1300512E-FC8E-D1ED-A9D5-83DBD126EEED}"/>
          </ac:spMkLst>
        </pc:spChg>
        <pc:spChg chg="del">
          <ac:chgData name="Aske Walther Sørensen" userId="e41c343c-2cfd-4d4f-a1ac-9d1d143c8b84" providerId="ADAL" clId="{64AD4F19-3F4B-4248-BDD9-162AC4D7D869}" dt="2024-11-19T10:26:12.892" v="1171" actId="478"/>
          <ac:spMkLst>
            <pc:docMk/>
            <pc:sldMk cId="604653576" sldId="2147468959"/>
            <ac:spMk id="13" creationId="{7CEE605F-E248-02F5-91DC-E8052A55FAD3}"/>
          </ac:spMkLst>
        </pc:spChg>
        <pc:picChg chg="del">
          <ac:chgData name="Aske Walther Sørensen" userId="e41c343c-2cfd-4d4f-a1ac-9d1d143c8b84" providerId="ADAL" clId="{64AD4F19-3F4B-4248-BDD9-162AC4D7D869}" dt="2024-11-19T11:02:09.901" v="1233" actId="478"/>
          <ac:picMkLst>
            <pc:docMk/>
            <pc:sldMk cId="604653576" sldId="2147468959"/>
            <ac:picMk id="7" creationId="{2BA73938-4DB8-494F-5CDE-4E3B2D92B442}"/>
          </ac:picMkLst>
        </pc:picChg>
        <pc:picChg chg="del">
          <ac:chgData name="Aske Walther Sørensen" userId="e41c343c-2cfd-4d4f-a1ac-9d1d143c8b84" providerId="ADAL" clId="{64AD4F19-3F4B-4248-BDD9-162AC4D7D869}" dt="2024-11-19T10:26:12.503" v="1170" actId="478"/>
          <ac:picMkLst>
            <pc:docMk/>
            <pc:sldMk cId="604653576" sldId="2147468959"/>
            <ac:picMk id="9" creationId="{D6A745FA-BAE7-EBEB-579C-DB2D616CCBC7}"/>
          </ac:picMkLst>
        </pc:picChg>
        <pc:picChg chg="add mod ord">
          <ac:chgData name="Aske Walther Sørensen" userId="e41c343c-2cfd-4d4f-a1ac-9d1d143c8b84" providerId="ADAL" clId="{64AD4F19-3F4B-4248-BDD9-162AC4D7D869}" dt="2024-11-19T11:03:21.655" v="1239" actId="167"/>
          <ac:picMkLst>
            <pc:docMk/>
            <pc:sldMk cId="604653576" sldId="2147468959"/>
            <ac:picMk id="14" creationId="{3CCF2F01-3502-352C-D31D-85CB22168699}"/>
          </ac:picMkLst>
        </pc:picChg>
        <pc:picChg chg="del">
          <ac:chgData name="Aske Walther Sørensen" userId="e41c343c-2cfd-4d4f-a1ac-9d1d143c8b84" providerId="ADAL" clId="{64AD4F19-3F4B-4248-BDD9-162AC4D7D869}" dt="2024-11-19T10:26:12.003" v="1169" actId="478"/>
          <ac:picMkLst>
            <pc:docMk/>
            <pc:sldMk cId="604653576" sldId="2147468959"/>
            <ac:picMk id="15" creationId="{B6ADF670-ACAF-DAFC-FD02-9B14C0B03349}"/>
          </ac:picMkLst>
        </pc:picChg>
        <pc:picChg chg="del">
          <ac:chgData name="Aske Walther Sørensen" userId="e41c343c-2cfd-4d4f-a1ac-9d1d143c8b84" providerId="ADAL" clId="{64AD4F19-3F4B-4248-BDD9-162AC4D7D869}" dt="2024-11-19T10:26:13.449" v="1172" actId="478"/>
          <ac:picMkLst>
            <pc:docMk/>
            <pc:sldMk cId="604653576" sldId="2147468959"/>
            <ac:picMk id="16" creationId="{8328137D-7B9F-8B00-7EF3-8DAE65939A56}"/>
          </ac:picMkLst>
        </pc:picChg>
        <pc:picChg chg="del">
          <ac:chgData name="Aske Walther Sørensen" userId="e41c343c-2cfd-4d4f-a1ac-9d1d143c8b84" providerId="ADAL" clId="{64AD4F19-3F4B-4248-BDD9-162AC4D7D869}" dt="2024-11-19T10:26:13.778" v="1173" actId="478"/>
          <ac:picMkLst>
            <pc:docMk/>
            <pc:sldMk cId="604653576" sldId="2147468959"/>
            <ac:picMk id="1030" creationId="{12568CB1-DA8B-374A-C2B6-59A277F1C625}"/>
          </ac:picMkLst>
        </pc:picChg>
        <pc:picChg chg="del">
          <ac:chgData name="Aske Walther Sørensen" userId="e41c343c-2cfd-4d4f-a1ac-9d1d143c8b84" providerId="ADAL" clId="{64AD4F19-3F4B-4248-BDD9-162AC4D7D869}" dt="2024-11-19T10:26:09.962" v="1166" actId="478"/>
          <ac:picMkLst>
            <pc:docMk/>
            <pc:sldMk cId="604653576" sldId="2147468959"/>
            <ac:picMk id="1032" creationId="{B1512C9F-D9F9-F5AD-61F2-9F294EDC14CC}"/>
          </ac:picMkLst>
        </pc:picChg>
      </pc:sldChg>
      <pc:sldChg chg="addSp delSp modSp new mod modClrScheme chgLayout">
        <pc:chgData name="Aske Walther Sørensen" userId="e41c343c-2cfd-4d4f-a1ac-9d1d143c8b84" providerId="ADAL" clId="{64AD4F19-3F4B-4248-BDD9-162AC4D7D869}" dt="2024-11-19T11:14:44.145" v="1334"/>
        <pc:sldMkLst>
          <pc:docMk/>
          <pc:sldMk cId="3659860997" sldId="2147468960"/>
        </pc:sldMkLst>
        <pc:spChg chg="mod">
          <ac:chgData name="Aske Walther Sørensen" userId="e41c343c-2cfd-4d4f-a1ac-9d1d143c8b84" providerId="ADAL" clId="{64AD4F19-3F4B-4248-BDD9-162AC4D7D869}" dt="2024-11-19T11:14:18.662" v="1328" actId="26606"/>
          <ac:spMkLst>
            <pc:docMk/>
            <pc:sldMk cId="3659860997" sldId="2147468960"/>
            <ac:spMk id="2" creationId="{D1EBE8F5-0D06-BADF-8FE6-E35E5A1CFF82}"/>
          </ac:spMkLst>
        </pc:spChg>
        <pc:spChg chg="add del">
          <ac:chgData name="Aske Walther Sørensen" userId="e41c343c-2cfd-4d4f-a1ac-9d1d143c8b84" providerId="ADAL" clId="{64AD4F19-3F4B-4248-BDD9-162AC4D7D869}" dt="2024-11-19T11:14:18.662" v="1328" actId="26606"/>
          <ac:spMkLst>
            <pc:docMk/>
            <pc:sldMk cId="3659860997" sldId="2147468960"/>
            <ac:spMk id="3" creationId="{D1D9862D-AD39-0B5C-8A64-60BE584E4B27}"/>
          </ac:spMkLst>
        </pc:spChg>
        <pc:spChg chg="mod ord">
          <ac:chgData name="Aske Walther Sørensen" userId="e41c343c-2cfd-4d4f-a1ac-9d1d143c8b84" providerId="ADAL" clId="{64AD4F19-3F4B-4248-BDD9-162AC4D7D869}" dt="2024-11-19T11:14:18.662" v="1328" actId="26606"/>
          <ac:spMkLst>
            <pc:docMk/>
            <pc:sldMk cId="3659860997" sldId="2147468960"/>
            <ac:spMk id="4" creationId="{5417EE9A-D227-2579-7E7D-4A628228A8A7}"/>
          </ac:spMkLst>
        </pc:spChg>
        <pc:spChg chg="add del">
          <ac:chgData name="Aske Walther Sørensen" userId="e41c343c-2cfd-4d4f-a1ac-9d1d143c8b84" providerId="ADAL" clId="{64AD4F19-3F4B-4248-BDD9-162AC4D7D869}" dt="2024-11-19T11:14:29.488" v="1331" actId="931"/>
          <ac:spMkLst>
            <pc:docMk/>
            <pc:sldMk cId="3659860997" sldId="2147468960"/>
            <ac:spMk id="5" creationId="{C464F5E2-9AB8-3702-A30A-AFF12E45B266}"/>
          </ac:spMkLst>
        </pc:spChg>
        <pc:spChg chg="add mod">
          <ac:chgData name="Aske Walther Sørensen" userId="e41c343c-2cfd-4d4f-a1ac-9d1d143c8b84" providerId="ADAL" clId="{64AD4F19-3F4B-4248-BDD9-162AC4D7D869}" dt="2024-11-19T11:13:07.515" v="1321" actId="931"/>
          <ac:spMkLst>
            <pc:docMk/>
            <pc:sldMk cId="3659860997" sldId="2147468960"/>
            <ac:spMk id="8" creationId="{3996F8BE-B82B-D7E9-C3C0-B9914EE7504F}"/>
          </ac:spMkLst>
        </pc:spChg>
        <pc:spChg chg="add mod">
          <ac:chgData name="Aske Walther Sørensen" userId="e41c343c-2cfd-4d4f-a1ac-9d1d143c8b84" providerId="ADAL" clId="{64AD4F19-3F4B-4248-BDD9-162AC4D7D869}" dt="2024-11-19T11:14:44.145" v="1334"/>
          <ac:spMkLst>
            <pc:docMk/>
            <pc:sldMk cId="3659860997" sldId="2147468960"/>
            <ac:spMk id="13" creationId="{F2886B61-B074-7CE2-A3C5-9BBDEF3575CB}"/>
          </ac:spMkLst>
        </pc:spChg>
        <pc:spChg chg="add del mod">
          <ac:chgData name="Aske Walther Sørensen" userId="e41c343c-2cfd-4d4f-a1ac-9d1d143c8b84" providerId="ADAL" clId="{64AD4F19-3F4B-4248-BDD9-162AC4D7D869}" dt="2024-11-19T11:14:16.420" v="1326" actId="26606"/>
          <ac:spMkLst>
            <pc:docMk/>
            <pc:sldMk cId="3659860997" sldId="2147468960"/>
            <ac:spMk id="15" creationId="{66394128-42AD-C53C-865A-23001553696E}"/>
          </ac:spMkLst>
        </pc:spChg>
        <pc:spChg chg="add del mod">
          <ac:chgData name="Aske Walther Sørensen" userId="e41c343c-2cfd-4d4f-a1ac-9d1d143c8b84" providerId="ADAL" clId="{64AD4F19-3F4B-4248-BDD9-162AC4D7D869}" dt="2024-11-19T11:14:18.662" v="1328" actId="26606"/>
          <ac:spMkLst>
            <pc:docMk/>
            <pc:sldMk cId="3659860997" sldId="2147468960"/>
            <ac:spMk id="17" creationId="{9C5539D7-C080-8F6A-D4EB-927BB7D97A40}"/>
          </ac:spMkLst>
        </pc:spChg>
        <pc:picChg chg="add mod">
          <ac:chgData name="Aske Walther Sørensen" userId="e41c343c-2cfd-4d4f-a1ac-9d1d143c8b84" providerId="ADAL" clId="{64AD4F19-3F4B-4248-BDD9-162AC4D7D869}" dt="2024-11-19T11:13:07.515" v="1321" actId="931"/>
          <ac:picMkLst>
            <pc:docMk/>
            <pc:sldMk cId="3659860997" sldId="2147468960"/>
            <ac:picMk id="7" creationId="{9C009B77-7005-1893-976F-DA5B70498385}"/>
          </ac:picMkLst>
        </pc:picChg>
        <pc:picChg chg="add mod ord">
          <ac:chgData name="Aske Walther Sørensen" userId="e41c343c-2cfd-4d4f-a1ac-9d1d143c8b84" providerId="ADAL" clId="{64AD4F19-3F4B-4248-BDD9-162AC4D7D869}" dt="2024-11-19T11:14:19.736" v="1330" actId="931"/>
          <ac:picMkLst>
            <pc:docMk/>
            <pc:sldMk cId="3659860997" sldId="2147468960"/>
            <ac:picMk id="10" creationId="{18E580FF-5FCC-1778-5A31-2B0E91AF989F}"/>
          </ac:picMkLst>
        </pc:picChg>
        <pc:picChg chg="add mod">
          <ac:chgData name="Aske Walther Sørensen" userId="e41c343c-2cfd-4d4f-a1ac-9d1d143c8b84" providerId="ADAL" clId="{64AD4F19-3F4B-4248-BDD9-162AC4D7D869}" dt="2024-11-19T11:14:31.358" v="1333" actId="962"/>
          <ac:picMkLst>
            <pc:docMk/>
            <pc:sldMk cId="3659860997" sldId="2147468960"/>
            <ac:picMk id="12" creationId="{E25A453D-1960-592E-79D7-40BA7B4884B9}"/>
          </ac:picMkLst>
        </pc:picChg>
      </pc:sldChg>
      <pc:sldChg chg="addSp modSp new mod">
        <pc:chgData name="Aske Walther Sørensen" userId="e41c343c-2cfd-4d4f-a1ac-9d1d143c8b84" providerId="ADAL" clId="{64AD4F19-3F4B-4248-BDD9-162AC4D7D869}" dt="2024-11-19T11:18:28.621" v="1423"/>
        <pc:sldMkLst>
          <pc:docMk/>
          <pc:sldMk cId="1166669881" sldId="2147468961"/>
        </pc:sldMkLst>
        <pc:spChg chg="mod">
          <ac:chgData name="Aske Walther Sørensen" userId="e41c343c-2cfd-4d4f-a1ac-9d1d143c8b84" providerId="ADAL" clId="{64AD4F19-3F4B-4248-BDD9-162AC4D7D869}" dt="2024-11-19T11:18:04.985" v="1422" actId="20577"/>
          <ac:spMkLst>
            <pc:docMk/>
            <pc:sldMk cId="1166669881" sldId="2147468961"/>
            <ac:spMk id="2" creationId="{CC4CF0E9-5603-9671-F597-963E7393F742}"/>
          </ac:spMkLst>
        </pc:spChg>
        <pc:spChg chg="add mod">
          <ac:chgData name="Aske Walther Sørensen" userId="e41c343c-2cfd-4d4f-a1ac-9d1d143c8b84" providerId="ADAL" clId="{64AD4F19-3F4B-4248-BDD9-162AC4D7D869}" dt="2024-11-19T11:18:28.621" v="1423"/>
          <ac:spMkLst>
            <pc:docMk/>
            <pc:sldMk cId="1166669881" sldId="2147468961"/>
            <ac:spMk id="4" creationId="{94753829-C5D9-A067-EAD4-1FE03549AE32}"/>
          </ac:spMkLst>
        </pc:spChg>
      </pc:sldChg>
      <pc:sldChg chg="modSp new mod">
        <pc:chgData name="Aske Walther Sørensen" userId="e41c343c-2cfd-4d4f-a1ac-9d1d143c8b84" providerId="ADAL" clId="{64AD4F19-3F4B-4248-BDD9-162AC4D7D869}" dt="2024-11-19T11:24:56.931" v="1616"/>
        <pc:sldMkLst>
          <pc:docMk/>
          <pc:sldMk cId="2394482488" sldId="2147468962"/>
        </pc:sldMkLst>
        <pc:spChg chg="mod">
          <ac:chgData name="Aske Walther Sørensen" userId="e41c343c-2cfd-4d4f-a1ac-9d1d143c8b84" providerId="ADAL" clId="{64AD4F19-3F4B-4248-BDD9-162AC4D7D869}" dt="2024-11-19T11:23:37.070" v="1505" actId="20577"/>
          <ac:spMkLst>
            <pc:docMk/>
            <pc:sldMk cId="2394482488" sldId="2147468962"/>
            <ac:spMk id="2" creationId="{07332F66-C396-D8F4-400E-BC1B42D8565D}"/>
          </ac:spMkLst>
        </pc:spChg>
        <pc:spChg chg="mod">
          <ac:chgData name="Aske Walther Sørensen" userId="e41c343c-2cfd-4d4f-a1ac-9d1d143c8b84" providerId="ADAL" clId="{64AD4F19-3F4B-4248-BDD9-162AC4D7D869}" dt="2024-11-19T11:24:56.931" v="1616"/>
          <ac:spMkLst>
            <pc:docMk/>
            <pc:sldMk cId="2394482488" sldId="2147468962"/>
            <ac:spMk id="4" creationId="{26D863C0-96F0-9D7E-6A1E-CC9CB6C3CEDF}"/>
          </ac:spMkLst>
        </pc:spChg>
      </pc:sldChg>
      <pc:sldChg chg="modSp new mod">
        <pc:chgData name="Aske Walther Sørensen" userId="e41c343c-2cfd-4d4f-a1ac-9d1d143c8b84" providerId="ADAL" clId="{64AD4F19-3F4B-4248-BDD9-162AC4D7D869}" dt="2024-11-19T11:24:58.576" v="1617"/>
        <pc:sldMkLst>
          <pc:docMk/>
          <pc:sldMk cId="1522536942" sldId="2147468963"/>
        </pc:sldMkLst>
        <pc:spChg chg="mod">
          <ac:chgData name="Aske Walther Sørensen" userId="e41c343c-2cfd-4d4f-a1ac-9d1d143c8b84" providerId="ADAL" clId="{64AD4F19-3F4B-4248-BDD9-162AC4D7D869}" dt="2024-11-19T11:23:58.190" v="1538" actId="20577"/>
          <ac:spMkLst>
            <pc:docMk/>
            <pc:sldMk cId="1522536942" sldId="2147468963"/>
            <ac:spMk id="2" creationId="{37FBF70C-2E41-3B04-7EEF-AD014B484D66}"/>
          </ac:spMkLst>
        </pc:spChg>
        <pc:spChg chg="mod">
          <ac:chgData name="Aske Walther Sørensen" userId="e41c343c-2cfd-4d4f-a1ac-9d1d143c8b84" providerId="ADAL" clId="{64AD4F19-3F4B-4248-BDD9-162AC4D7D869}" dt="2024-11-19T11:24:19.312" v="1615" actId="20577"/>
          <ac:spMkLst>
            <pc:docMk/>
            <pc:sldMk cId="1522536942" sldId="2147468963"/>
            <ac:spMk id="3" creationId="{8C114908-A2DE-B5A3-23AC-43B75EF20E14}"/>
          </ac:spMkLst>
        </pc:spChg>
        <pc:spChg chg="mod">
          <ac:chgData name="Aske Walther Sørensen" userId="e41c343c-2cfd-4d4f-a1ac-9d1d143c8b84" providerId="ADAL" clId="{64AD4F19-3F4B-4248-BDD9-162AC4D7D869}" dt="2024-11-19T11:24:58.576" v="1617"/>
          <ac:spMkLst>
            <pc:docMk/>
            <pc:sldMk cId="1522536942" sldId="2147468963"/>
            <ac:spMk id="4" creationId="{1361D605-BECF-C9CE-B9E9-6FA86493F505}"/>
          </ac:spMkLst>
        </pc:spChg>
      </pc:sldChg>
      <pc:sldMasterChg chg="delSldLayout">
        <pc:chgData name="Aske Walther Sørensen" userId="e41c343c-2cfd-4d4f-a1ac-9d1d143c8b84" providerId="ADAL" clId="{64AD4F19-3F4B-4248-BDD9-162AC4D7D869}" dt="2024-11-19T09:53:15.498" v="25" actId="47"/>
        <pc:sldMasterMkLst>
          <pc:docMk/>
          <pc:sldMasterMk cId="2982967271" sldId="2147483648"/>
        </pc:sldMasterMkLst>
        <pc:sldLayoutChg chg="del">
          <pc:chgData name="Aske Walther Sørensen" userId="e41c343c-2cfd-4d4f-a1ac-9d1d143c8b84" providerId="ADAL" clId="{64AD4F19-3F4B-4248-BDD9-162AC4D7D869}" dt="2024-11-19T09:53:15.498" v="25" actId="47"/>
          <pc:sldLayoutMkLst>
            <pc:docMk/>
            <pc:sldMasterMk cId="2982967271" sldId="2147483648"/>
            <pc:sldLayoutMk cId="1533258183" sldId="21474838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05-12-2024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a:t>
            </a:fld>
            <a:endParaRPr lang="da-DK"/>
          </a:p>
        </p:txBody>
      </p:sp>
    </p:spTree>
    <p:extLst>
      <p:ext uri="{BB962C8B-B14F-4D97-AF65-F5344CB8AC3E}">
        <p14:creationId xmlns:p14="http://schemas.microsoft.com/office/powerpoint/2010/main" val="294468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Principielle betragtninger og nogle kan være relateret til </a:t>
            </a:r>
            <a:r>
              <a:rPr lang="da-DK"/>
              <a:t>fejl hos UDK</a:t>
            </a:r>
            <a:r>
              <a:rPr lang="da-DK" dirty="0"/>
              <a:t>. </a:t>
            </a:r>
          </a:p>
        </p:txBody>
      </p:sp>
      <p:sp>
        <p:nvSpPr>
          <p:cNvPr id="4" name="Pladsholder til slidenummer 3"/>
          <p:cNvSpPr>
            <a:spLocks noGrp="1"/>
          </p:cNvSpPr>
          <p:nvPr>
            <p:ph type="sldNum" sz="quarter" idx="5"/>
          </p:nvPr>
        </p:nvSpPr>
        <p:spPr/>
        <p:txBody>
          <a:bodyPr/>
          <a:lstStyle/>
          <a:p>
            <a:fld id="{FD0610A2-E41B-495E-9914-70CA1250CBEE}" type="slidenum">
              <a:rPr lang="da-DK" smtClean="0"/>
              <a:t>20</a:t>
            </a:fld>
            <a:endParaRPr lang="da-DK"/>
          </a:p>
        </p:txBody>
      </p:sp>
    </p:spTree>
    <p:extLst>
      <p:ext uri="{BB962C8B-B14F-4D97-AF65-F5344CB8AC3E}">
        <p14:creationId xmlns:p14="http://schemas.microsoft.com/office/powerpoint/2010/main" val="2978102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Vil I benytte muligheden, hvis KP kan understøtte, at I får besked om borgere, hvor formuen var for høj ved årsskiftet, og I kunne få KP til at stoppe helbredskortet med tilbagevirkende kraft?</a:t>
            </a:r>
          </a:p>
        </p:txBody>
      </p:sp>
      <p:sp>
        <p:nvSpPr>
          <p:cNvPr id="4" name="Pladsholder til slidenummer 3"/>
          <p:cNvSpPr>
            <a:spLocks noGrp="1"/>
          </p:cNvSpPr>
          <p:nvPr>
            <p:ph type="sldNum" sz="quarter" idx="5"/>
          </p:nvPr>
        </p:nvSpPr>
        <p:spPr/>
        <p:txBody>
          <a:bodyPr/>
          <a:lstStyle/>
          <a:p>
            <a:fld id="{FD0610A2-E41B-495E-9914-70CA1250CBEE}" type="slidenum">
              <a:rPr lang="da-DK" smtClean="0"/>
              <a:t>30</a:t>
            </a:fld>
            <a:endParaRPr lang="da-DK"/>
          </a:p>
        </p:txBody>
      </p:sp>
    </p:spTree>
    <p:extLst>
      <p:ext uri="{BB962C8B-B14F-4D97-AF65-F5344CB8AC3E}">
        <p14:creationId xmlns:p14="http://schemas.microsoft.com/office/powerpoint/2010/main" val="1842854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12/5/2024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12/5/2024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12/5/2024</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8" r:id="rId27"/>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kommunernespensionssystem.dk/wp-content/uploads/2023/06/KP-Forvaltningshaandbog.pdf" TargetMode="Externa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5.xml"/><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mailto:SAPA@kombit.dk" TargetMode="External"/><Relationship Id="rId2" Type="http://schemas.openxmlformats.org/officeDocument/2006/relationships/hyperlink" Target="https://eur02.safelinks.protection.outlook.com/?url=https%3A%2F%2Fvimeo.com%2F949844135%2Fd4e03d4557%3Fshare%3Dcopy&amp;data=05%7C02%7CAWS%40kombit.dk%7C333f584746d24c8768f208dc7fcbf642%7Ccc038af50e6843e5bb17957ad6f45f8e%7C0%7C0%7C638525761197642211%7CUnknown%7CTWFpbGZsb3d8eyJWIjoiMC4wLjAwMDAiLCJQIjoiV2luMzIiLCJBTiI6Ik1haWwiLCJXVCI6Mn0%3D%7C0%7C%7C%7C&amp;sdata=hI6zmrqkQZQVXrS75EimgkBq%2FdC6QwChXU%2BmDP2Xm%2Fs%3D&amp;reserved=0" TargetMode="Externa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ok.kombit.dk/Media/638689855556650016/MAF-emner.pdf"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4.jpe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xml"/><Relationship Id="rId16" Type="http://schemas.openxmlformats.org/officeDocument/2006/relationships/image" Target="../media/image26.svg"/><Relationship Id="rId1" Type="http://schemas.openxmlformats.org/officeDocument/2006/relationships/slideLayout" Target="../slideLayouts/slideLayout2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hyperlink" Target="https://dok.kombit.dk/arbejdsmarked-og-beskaeftigelse/kommunernes-pensionssystem-kp#Implementering" TargetMode="External"/><Relationship Id="rId9" Type="http://schemas.openxmlformats.org/officeDocument/2006/relationships/image" Target="../media/image19.png"/><Relationship Id="rId14" Type="http://schemas.openxmlformats.org/officeDocument/2006/relationships/image" Target="../media/image24.sv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eur02.safelinks.protection.outlook.com/?url=https%3A%2F%2Fselvbetjening.nu%2Fguides%2Fview%2F134303%2F134303%3Fstarted%3D1&amp;data=05%7C02%7Copj%40kombit.dk%7C914a714d67fa4c53ad6508dd0fb6d8d3%7Ccc038af50e6843e5bb17957ad6f45f8e%7C0%7C0%7C638684000236799029%7CUnknown%7CTWFpbGZsb3d8eyJFbXB0eU1hcGkiOnRydWUsIlYiOiIwLjAuMDAwMCIsIlAiOiJXaW4zMiIsIkFOIjoiTWFpbCIsIldUIjoyfQ%3D%3D%7C0%7C%7C%7C&amp;sdata=vDpcvEQTyjdbYFm2DJ%2F1Hsan5bVocBSJdBzn2wlBDD4%3D&amp;reserved=0" TargetMode="External"/><Relationship Id="rId2" Type="http://schemas.openxmlformats.org/officeDocument/2006/relationships/image" Target="../media/image56.jpg"/><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5.xml"/><Relationship Id="rId4" Type="http://schemas.openxmlformats.org/officeDocument/2006/relationships/image" Target="../media/image50.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mailto:AWS@kombit.dk" TargetMode="External"/><Relationship Id="rId2" Type="http://schemas.openxmlformats.org/officeDocument/2006/relationships/hyperlink" Target="mailto:KP@kombit.dk" TargetMode="Externa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5.xml"/><Relationship Id="rId4" Type="http://schemas.openxmlformats.org/officeDocument/2006/relationships/image" Target="../media/image50.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forms.office.com/e/z5qJ4gvrDT"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74.svg"/><Relationship Id="rId4" Type="http://schemas.openxmlformats.org/officeDocument/2006/relationships/image" Target="../media/image69.png"/><Relationship Id="rId9"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mailto:KP@kombit.dk" TargetMode="Externa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5.xml"/><Relationship Id="rId4" Type="http://schemas.openxmlformats.org/officeDocument/2006/relationships/image" Target="../media/image50.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svg"/><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pexels.com/da-dk/foto/ark-close-up-dokument-forsegling-211290/" TargetMode="External"/><Relationship Id="rId2" Type="http://schemas.openxmlformats.org/officeDocument/2006/relationships/image" Target="../media/image78.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5.xml"/><Relationship Id="rId4" Type="http://schemas.openxmlformats.org/officeDocument/2006/relationships/image" Target="../media/image50.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www.pexels.com/da-dk/foto/ark-close-up-dokument-forsegling-211290/" TargetMode="External"/><Relationship Id="rId2" Type="http://schemas.openxmlformats.org/officeDocument/2006/relationships/image" Target="../media/image39.jpeg"/><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kommunernespensionssystem.dk/meddelelse/traek-fradrag-fra-serviceleverandoerer-kan-vaere-forsinkede/" TargetMode="Externa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www.kommunernespensionssystem.dk/meddelelse/problem-med-at-slette-planlagte-udbetalinger/" TargetMode="External"/><Relationship Id="rId7" Type="http://schemas.openxmlformats.org/officeDocument/2006/relationships/image" Target="../media/image91.svg"/><Relationship Id="rId2"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9.xml"/><Relationship Id="rId4" Type="http://schemas.openxmlformats.org/officeDocument/2006/relationships/image" Target="../media/image89.sv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9.xml"/><Relationship Id="rId4" Type="http://schemas.openxmlformats.org/officeDocument/2006/relationships/image" Target="../media/image94.sv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5.jpeg"/><Relationship Id="rId1" Type="http://schemas.openxmlformats.org/officeDocument/2006/relationships/slideLayout" Target="../slideLayouts/slideLayout9.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89.svg"/></Relationships>
</file>

<file path=ppt/slides/_rels/slide56.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5.xml"/><Relationship Id="rId4" Type="http://schemas.openxmlformats.org/officeDocument/2006/relationships/image" Target="../media/image50.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hyperlink" Target="mailto:KP@kombit.dk" TargetMode="External"/><Relationship Id="rId2" Type="http://schemas.openxmlformats.org/officeDocument/2006/relationships/image" Target="../media/image100.jpeg"/><Relationship Id="rId1" Type="http://schemas.openxmlformats.org/officeDocument/2006/relationships/slideLayout" Target="../slideLayouts/slideLayout25.xml"/><Relationship Id="rId4" Type="http://schemas.openxmlformats.org/officeDocument/2006/relationships/hyperlink" Target="https://dok.kombit.dk/Media/638634544923891764/KP%20Release%205.3%20-%2031.%20januar%202025%20-%20Oversigt%20over%20ny%20funktionalitet%20og%20KLIK-opgaver.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p:txBody>
          <a:bodyPr/>
          <a:lstStyle/>
          <a:p>
            <a:r>
              <a:rPr lang="da-DK" dirty="0"/>
              <a:t>Statusmøde</a:t>
            </a:r>
            <a:br>
              <a:rPr lang="da-DK" dirty="0"/>
            </a:br>
            <a:r>
              <a:rPr lang="da-DK" dirty="0">
                <a:solidFill>
                  <a:schemeClr val="tx2"/>
                </a:solidFill>
              </a:rPr>
              <a:t>Uge 49 - 2024</a:t>
            </a: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p:txBody>
          <a:bodyPr/>
          <a:lstStyle/>
          <a:p>
            <a:r>
              <a:rPr lang="da-DK" dirty="0"/>
              <a:t>Aske Walther Sørensen / Implementering</a:t>
            </a:r>
          </a:p>
        </p:txBody>
      </p:sp>
      <p:sp>
        <p:nvSpPr>
          <p:cNvPr id="13" name="Pladsholder til tekst 12">
            <a:extLst>
              <a:ext uri="{FF2B5EF4-FFF2-40B4-BE49-F238E27FC236}">
                <a16:creationId xmlns:a16="http://schemas.microsoft.com/office/drawing/2014/main" id="{2874D5C2-4FC7-970F-E36A-91165C4DF2C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5390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Forvaltningshåndbogen er opdateret… IGEN</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dirty="0" err="1"/>
              <a:t>KPs</a:t>
            </a:r>
            <a:r>
              <a:rPr lang="da-DK" dirty="0"/>
              <a:t> forvaltningshåndbog kan tilgås fra </a:t>
            </a:r>
            <a:r>
              <a:rPr lang="da-DK" dirty="0" err="1"/>
              <a:t>KOMBITs</a:t>
            </a:r>
            <a:r>
              <a:rPr lang="da-DK" dirty="0"/>
              <a:t> dokumentbibliotek og fra driftssiden: </a:t>
            </a:r>
            <a:r>
              <a:rPr lang="da-DK" dirty="0">
                <a:hlinkClick r:id="rId2"/>
              </a:rPr>
              <a:t>KP – Forvaltningshåndbog</a:t>
            </a:r>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r>
              <a:rPr lang="da-DK" dirty="0"/>
              <a:t>På vej:</a:t>
            </a:r>
          </a:p>
          <a:p>
            <a:pPr marL="171450" indent="-171450">
              <a:buFontTx/>
              <a:buChar char="-"/>
            </a:pPr>
            <a:r>
              <a:rPr lang="da-DK" dirty="0"/>
              <a:t>Forretningskonstanter =&gt; (Genbesøg…)</a:t>
            </a:r>
          </a:p>
          <a:p>
            <a:pPr marL="171450" indent="-171450">
              <a:buFontTx/>
              <a:buChar char="-"/>
            </a:pPr>
            <a:endParaRPr lang="da-DK" dirty="0"/>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pic>
        <p:nvPicPr>
          <p:cNvPr id="12" name="Billede 11">
            <a:extLst>
              <a:ext uri="{FF2B5EF4-FFF2-40B4-BE49-F238E27FC236}">
                <a16:creationId xmlns:a16="http://schemas.microsoft.com/office/drawing/2014/main" id="{6AF101A2-33EC-BAD7-C901-DFFA359D62FB}"/>
              </a:ext>
            </a:extLst>
          </p:cNvPr>
          <p:cNvPicPr>
            <a:picLocks noChangeAspect="1"/>
          </p:cNvPicPr>
          <p:nvPr/>
        </p:nvPicPr>
        <p:blipFill>
          <a:blip r:embed="rId4"/>
          <a:stretch>
            <a:fillRect/>
          </a:stretch>
        </p:blipFill>
        <p:spPr>
          <a:xfrm>
            <a:off x="5921406" y="1916835"/>
            <a:ext cx="3040887" cy="3080125"/>
          </a:xfrm>
          <a:prstGeom prst="rect">
            <a:avLst/>
          </a:prstGeom>
          <a:ln>
            <a:noFill/>
          </a:ln>
          <a:effectLst>
            <a:outerShdw blurRad="190500" algn="tl" rotWithShape="0">
              <a:srgbClr val="000000">
                <a:alpha val="70000"/>
              </a:srgbClr>
            </a:outerShdw>
          </a:effectLst>
        </p:spPr>
      </p:pic>
      <p:pic>
        <p:nvPicPr>
          <p:cNvPr id="9" name="Billede 8">
            <a:extLst>
              <a:ext uri="{FF2B5EF4-FFF2-40B4-BE49-F238E27FC236}">
                <a16:creationId xmlns:a16="http://schemas.microsoft.com/office/drawing/2014/main" id="{0E1A317B-D377-DFF8-8D6A-BFF5FEF9C2DD}"/>
              </a:ext>
            </a:extLst>
          </p:cNvPr>
          <p:cNvPicPr>
            <a:picLocks noChangeAspect="1"/>
          </p:cNvPicPr>
          <p:nvPr/>
        </p:nvPicPr>
        <p:blipFill>
          <a:blip r:embed="rId5"/>
          <a:srcRect l="679" t="3514"/>
          <a:stretch/>
        </p:blipFill>
        <p:spPr>
          <a:xfrm>
            <a:off x="468313" y="2222298"/>
            <a:ext cx="5090510" cy="13408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75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t billede, der indeholder papir, Papirprodukt, tekst&#10;&#10;Automatisk genereret beskrivelse">
            <a:extLst>
              <a:ext uri="{FF2B5EF4-FFF2-40B4-BE49-F238E27FC236}">
                <a16:creationId xmlns:a16="http://schemas.microsoft.com/office/drawing/2014/main" id="{3CCF2F01-3502-352C-D31D-85CB2216869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OBS om manuel fastsættelse af finansieringskommune</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Ifm. regionsmøderne kan vi se, at der er grund til at gentage følgende OBS-punkter:</a:t>
            </a:r>
          </a:p>
          <a:p>
            <a:pPr marL="243450" lvl="1" indent="-171450">
              <a:buFont typeface="Arial" panose="020B0604020202020204" pitchFamily="34" charset="0"/>
              <a:buChar char="•"/>
            </a:pPr>
            <a:r>
              <a:rPr lang="da-DK" dirty="0"/>
              <a:t>Muligheden for at lave manuel fastsættelser af finansieringskommuner er alene til brug i de tilfælde, hvor I, kommuner imellem, er </a:t>
            </a:r>
            <a:r>
              <a:rPr lang="da-DK" u="sng" dirty="0"/>
              <a:t>gensidigt enige</a:t>
            </a:r>
            <a:r>
              <a:rPr lang="da-DK" dirty="0"/>
              <a:t> om, at fastsættelsen skal være anderledes end KP har bestemt. Hermed kan I undgå at sende manuelle regninger. </a:t>
            </a:r>
          </a:p>
          <a:p>
            <a:pPr marL="243450" lvl="1" indent="-171450">
              <a:buFont typeface="Arial" panose="020B0604020202020204" pitchFamily="34" charset="0"/>
              <a:buChar char="•"/>
            </a:pPr>
            <a:r>
              <a:rPr lang="da-DK" dirty="0"/>
              <a:t>Hvis I benytter muligheden for manuel fastsættelse, er det vigtigt, at I har en </a:t>
            </a:r>
            <a:r>
              <a:rPr lang="da-DK" u="sng" dirty="0"/>
              <a:t>aftale med den anden kommuner </a:t>
            </a:r>
            <a:r>
              <a:rPr lang="da-DK" dirty="0"/>
              <a:t>samt at I </a:t>
            </a:r>
            <a:r>
              <a:rPr lang="da-DK" u="sng" dirty="0"/>
              <a:t>angiver en slutdato</a:t>
            </a:r>
            <a:r>
              <a:rPr lang="da-DK" dirty="0"/>
              <a:t>, da fastsættelsen ellers vil fortsætte og blokere for rettelser fx ved flytning. Når slutdatoen nås, vil finansieringskommunen skifte til den, som er bestemt af KP, og der vil blive dannet en opfølgningsopgave til den nye finansieringskommune.</a:t>
            </a: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Tips</a:t>
            </a:r>
          </a:p>
          <a:p>
            <a:endParaRPr lang="da-DK" dirty="0"/>
          </a:p>
        </p:txBody>
      </p:sp>
    </p:spTree>
    <p:extLst>
      <p:ext uri="{BB962C8B-B14F-4D97-AF65-F5344CB8AC3E}">
        <p14:creationId xmlns:p14="http://schemas.microsoft.com/office/powerpoint/2010/main" val="604653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punktet?</a:t>
            </a:r>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409971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430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Ansigt, person, portræt, smil&#10;&#10;Automatisk genereret beskrivelse">
            <a:extLst>
              <a:ext uri="{FF2B5EF4-FFF2-40B4-BE49-F238E27FC236}">
                <a16:creationId xmlns:a16="http://schemas.microsoft.com/office/drawing/2014/main" id="{AED9D0E0-8ECE-3E49-8B32-801AB2D098D1}"/>
              </a:ext>
            </a:extLst>
          </p:cNvPr>
          <p:cNvPicPr>
            <a:picLocks noGrp="1" noChangeAspect="1"/>
          </p:cNvPicPr>
          <p:nvPr>
            <p:ph type="pic" sz="quarter" idx="10"/>
          </p:nvPr>
        </p:nvPicPr>
        <p:blipFill>
          <a:blip r:embed="rId2"/>
          <a:srcRect t="21914" b="21914"/>
          <a:stretch>
            <a:fillRect/>
          </a:stretch>
        </p:blipFill>
        <p:spPr>
          <a:xfrm>
            <a:off x="468313" y="2014538"/>
            <a:ext cx="1146175" cy="1144587"/>
          </a:xfrm>
        </p:spPr>
      </p:pic>
      <p:sp>
        <p:nvSpPr>
          <p:cNvPr id="3" name="Pladsholder til tekst 2">
            <a:extLst>
              <a:ext uri="{FF2B5EF4-FFF2-40B4-BE49-F238E27FC236}">
                <a16:creationId xmlns:a16="http://schemas.microsoft.com/office/drawing/2014/main" id="{1EC42FD8-3F06-81EF-041D-BD4916D7C459}"/>
              </a:ext>
            </a:extLst>
          </p:cNvPr>
          <p:cNvSpPr>
            <a:spLocks noGrp="1"/>
          </p:cNvSpPr>
          <p:nvPr>
            <p:ph type="body" sz="quarter" idx="15"/>
          </p:nvPr>
        </p:nvSpPr>
        <p:spPr>
          <a:xfrm>
            <a:off x="1770686" y="2020082"/>
            <a:ext cx="1620000" cy="144413"/>
          </a:xfrm>
        </p:spPr>
        <p:txBody>
          <a:bodyPr/>
          <a:lstStyle/>
          <a:p>
            <a:r>
              <a:rPr lang="da-DK" dirty="0"/>
              <a:t>Simone </a:t>
            </a:r>
          </a:p>
        </p:txBody>
      </p:sp>
      <p:sp>
        <p:nvSpPr>
          <p:cNvPr id="4" name="Pladsholder til tekst 3">
            <a:extLst>
              <a:ext uri="{FF2B5EF4-FFF2-40B4-BE49-F238E27FC236}">
                <a16:creationId xmlns:a16="http://schemas.microsoft.com/office/drawing/2014/main" id="{8A2D6233-A743-1F72-D359-F8EFB0F2B537}"/>
              </a:ext>
            </a:extLst>
          </p:cNvPr>
          <p:cNvSpPr>
            <a:spLocks noGrp="1"/>
          </p:cNvSpPr>
          <p:nvPr>
            <p:ph type="body" sz="quarter" idx="19"/>
          </p:nvPr>
        </p:nvSpPr>
        <p:spPr>
          <a:xfrm>
            <a:off x="1770686" y="2367636"/>
            <a:ext cx="1620000" cy="705721"/>
          </a:xfrm>
        </p:spPr>
        <p:txBody>
          <a:bodyPr/>
          <a:lstStyle/>
          <a:p>
            <a:r>
              <a:rPr lang="da-DK" dirty="0" err="1"/>
              <a:t>Indstationeret</a:t>
            </a:r>
            <a:r>
              <a:rPr lang="da-DK" dirty="0"/>
              <a:t> i KOMBIT fra Vesthimmerland Kommune</a:t>
            </a:r>
          </a:p>
        </p:txBody>
      </p:sp>
      <p:sp>
        <p:nvSpPr>
          <p:cNvPr id="5" name="Pladsholder til tekst 4">
            <a:extLst>
              <a:ext uri="{FF2B5EF4-FFF2-40B4-BE49-F238E27FC236}">
                <a16:creationId xmlns:a16="http://schemas.microsoft.com/office/drawing/2014/main" id="{D76CF1A4-6B16-CEF3-09EE-513C5B97F655}"/>
              </a:ext>
            </a:extLst>
          </p:cNvPr>
          <p:cNvSpPr>
            <a:spLocks noGrp="1"/>
          </p:cNvSpPr>
          <p:nvPr>
            <p:ph type="body" sz="quarter" idx="20"/>
          </p:nvPr>
        </p:nvSpPr>
        <p:spPr>
          <a:xfrm>
            <a:off x="1770686" y="2168765"/>
            <a:ext cx="1620000" cy="144413"/>
          </a:xfrm>
        </p:spPr>
        <p:txBody>
          <a:bodyPr/>
          <a:lstStyle/>
          <a:p>
            <a:r>
              <a:rPr lang="da-DK" dirty="0"/>
              <a:t>Saxkjær Andersen</a:t>
            </a:r>
          </a:p>
        </p:txBody>
      </p:sp>
      <p:sp>
        <p:nvSpPr>
          <p:cNvPr id="10" name="Titel 1">
            <a:extLst>
              <a:ext uri="{FF2B5EF4-FFF2-40B4-BE49-F238E27FC236}">
                <a16:creationId xmlns:a16="http://schemas.microsoft.com/office/drawing/2014/main" id="{488A7FF5-514D-32D3-D75B-75ED27920D7E}"/>
              </a:ext>
            </a:extLst>
          </p:cNvPr>
          <p:cNvSpPr txBox="1">
            <a:spLocks/>
          </p:cNvSpPr>
          <p:nvPr/>
        </p:nvSpPr>
        <p:spPr>
          <a:xfrm>
            <a:off x="468313" y="555625"/>
            <a:ext cx="3959671" cy="647973"/>
          </a:xfrm>
          <a:prstGeom prst="rect">
            <a:avLst/>
          </a:prstGeom>
        </p:spPr>
        <p:txBody>
          <a:bodyPr/>
          <a:lst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a:lstStyle>
          <a:p>
            <a:r>
              <a:rPr lang="da-DK" dirty="0"/>
              <a:t>24 videolåger i Teams</a:t>
            </a:r>
          </a:p>
          <a:p>
            <a:r>
              <a:rPr lang="da-DK" dirty="0">
                <a:solidFill>
                  <a:schemeClr val="tx2"/>
                </a:solidFill>
              </a:rPr>
              <a:t>Implementeringsplan</a:t>
            </a:r>
          </a:p>
        </p:txBody>
      </p:sp>
      <p:pic>
        <p:nvPicPr>
          <p:cNvPr id="2050" name="Picture 2">
            <a:extLst>
              <a:ext uri="{FF2B5EF4-FFF2-40B4-BE49-F238E27FC236}">
                <a16:creationId xmlns:a16="http://schemas.microsoft.com/office/drawing/2014/main" id="{EA4138B5-2254-3915-896A-B66AF7BA5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218"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920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1E0AC-6796-8E68-49D2-7A3ED692C780}"/>
              </a:ext>
            </a:extLst>
          </p:cNvPr>
          <p:cNvSpPr>
            <a:spLocks noGrp="1"/>
          </p:cNvSpPr>
          <p:nvPr>
            <p:ph type="title"/>
          </p:nvPr>
        </p:nvSpPr>
        <p:spPr/>
        <p:txBody>
          <a:bodyPr/>
          <a:lstStyle/>
          <a:p>
            <a:r>
              <a:rPr lang="da-DK" dirty="0"/>
              <a:t>Adgang til SF-tele og Extranet lukker (R75-oplysninger)</a:t>
            </a:r>
          </a:p>
        </p:txBody>
      </p:sp>
      <p:sp>
        <p:nvSpPr>
          <p:cNvPr id="3" name="Pladsholder til tekst 2">
            <a:extLst>
              <a:ext uri="{FF2B5EF4-FFF2-40B4-BE49-F238E27FC236}">
                <a16:creationId xmlns:a16="http://schemas.microsoft.com/office/drawing/2014/main" id="{4164ABFD-4F43-990C-4CB0-9BAEAC97472F}"/>
              </a:ext>
            </a:extLst>
          </p:cNvPr>
          <p:cNvSpPr>
            <a:spLocks noGrp="1"/>
          </p:cNvSpPr>
          <p:nvPr>
            <p:ph type="body" sz="quarter" idx="10"/>
          </p:nvPr>
        </p:nvSpPr>
        <p:spPr/>
        <p:txBody>
          <a:bodyPr/>
          <a:lstStyle/>
          <a:p>
            <a:r>
              <a:rPr lang="da-DK" dirty="0"/>
              <a:t>SAPA implementerer oplysningerne, så I fremover vil kunne finde dem der. Bemærk at I kan benytte ”Hop til SAPA” fra ”Links” i KP. </a:t>
            </a:r>
          </a:p>
          <a:p>
            <a:r>
              <a:rPr lang="da-DK" dirty="0"/>
              <a:t>I kan se SAPA-webinar for mere information via følgende link: </a:t>
            </a:r>
            <a:r>
              <a:rPr lang="da-DK" sz="1000" u="sng" dirty="0">
                <a:solidFill>
                  <a:srgbClr val="0563C1"/>
                </a:solidFill>
                <a:effectLst/>
                <a:latin typeface="Calibri" panose="020F0502020204030204" pitchFamily="34" charset="0"/>
                <a:ea typeface="Aptos" panose="020B0004020202020204" pitchFamily="34" charset="0"/>
                <a:hlinkClick r:id="rId2"/>
              </a:rPr>
              <a:t>Webinar om omlægning af skattestyrelsens dataadgange-20240524_090014-Mødeoptagelse (</a:t>
            </a:r>
            <a:r>
              <a:rPr lang="da-DK" sz="1000" u="sng" dirty="0" err="1">
                <a:solidFill>
                  <a:srgbClr val="0563C1"/>
                </a:solidFill>
                <a:effectLst/>
                <a:latin typeface="Calibri" panose="020F0502020204030204" pitchFamily="34" charset="0"/>
                <a:ea typeface="Aptos" panose="020B0004020202020204" pitchFamily="34" charset="0"/>
                <a:hlinkClick r:id="rId2"/>
              </a:rPr>
              <a:t>Copy</a:t>
            </a:r>
            <a:r>
              <a:rPr lang="da-DK" sz="1000" u="sng" dirty="0">
                <a:solidFill>
                  <a:srgbClr val="0563C1"/>
                </a:solidFill>
                <a:effectLst/>
                <a:latin typeface="Calibri" panose="020F0502020204030204" pitchFamily="34" charset="0"/>
                <a:ea typeface="Aptos" panose="020B0004020202020204" pitchFamily="34" charset="0"/>
                <a:hlinkClick r:id="rId2"/>
              </a:rPr>
              <a:t>) on </a:t>
            </a:r>
            <a:r>
              <a:rPr lang="da-DK" sz="1000" u="sng" dirty="0" err="1">
                <a:solidFill>
                  <a:srgbClr val="0563C1"/>
                </a:solidFill>
                <a:effectLst/>
                <a:latin typeface="Calibri" panose="020F0502020204030204" pitchFamily="34" charset="0"/>
                <a:ea typeface="Aptos" panose="020B0004020202020204" pitchFamily="34" charset="0"/>
                <a:hlinkClick r:id="rId2"/>
              </a:rPr>
              <a:t>Vimeo</a:t>
            </a:r>
            <a:endParaRPr lang="da-DK" sz="1000" dirty="0">
              <a:effectLst/>
              <a:latin typeface="Calibri" panose="020F0502020204030204" pitchFamily="34" charset="0"/>
              <a:ea typeface="Aptos" panose="020B0004020202020204" pitchFamily="34" charset="0"/>
            </a:endParaRPr>
          </a:p>
          <a:p>
            <a:r>
              <a:rPr lang="da-DK" dirty="0"/>
              <a:t>Spørgsmål ift. ovenstående skal rettes til </a:t>
            </a:r>
            <a:r>
              <a:rPr lang="da-DK" dirty="0">
                <a:hlinkClick r:id="rId3"/>
              </a:rPr>
              <a:t>SAPA@kombit.dk</a:t>
            </a:r>
            <a:r>
              <a:rPr lang="da-DK" dirty="0"/>
              <a:t>.</a:t>
            </a:r>
          </a:p>
        </p:txBody>
      </p:sp>
      <p:sp>
        <p:nvSpPr>
          <p:cNvPr id="4" name="Pladsholder til tekst 3">
            <a:extLst>
              <a:ext uri="{FF2B5EF4-FFF2-40B4-BE49-F238E27FC236}">
                <a16:creationId xmlns:a16="http://schemas.microsoft.com/office/drawing/2014/main" id="{A8231DC5-570F-5BF2-9666-B26636A54AF2}"/>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ære, glødepære, lampe, lys/lygte&#10;&#10;Automatisk genereret beskrivelse">
            <a:extLst>
              <a:ext uri="{FF2B5EF4-FFF2-40B4-BE49-F238E27FC236}">
                <a16:creationId xmlns:a16="http://schemas.microsoft.com/office/drawing/2014/main" id="{66E6B09B-8CEB-5C93-0F1E-1C6FDCFF54EC}"/>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1736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BE8F5-0D06-BADF-8FE6-E35E5A1CFF82}"/>
              </a:ext>
            </a:extLst>
          </p:cNvPr>
          <p:cNvSpPr>
            <a:spLocks noGrp="1"/>
          </p:cNvSpPr>
          <p:nvPr>
            <p:ph type="title"/>
          </p:nvPr>
        </p:nvSpPr>
        <p:spPr/>
        <p:txBody>
          <a:bodyPr/>
          <a:lstStyle/>
          <a:p>
            <a:r>
              <a:rPr lang="da-DK" dirty="0"/>
              <a:t>MAF-udfordringer (1 af 5)</a:t>
            </a:r>
            <a:br>
              <a:rPr lang="da-DK" dirty="0"/>
            </a:br>
            <a:r>
              <a:rPr lang="da-DK" dirty="0">
                <a:solidFill>
                  <a:schemeClr val="tx2"/>
                </a:solidFill>
              </a:rPr>
              <a:t>Hørt fra ”Dataproces”</a:t>
            </a:r>
          </a:p>
        </p:txBody>
      </p:sp>
      <p:sp>
        <p:nvSpPr>
          <p:cNvPr id="3" name="Pladsholder til tekst 2">
            <a:extLst>
              <a:ext uri="{FF2B5EF4-FFF2-40B4-BE49-F238E27FC236}">
                <a16:creationId xmlns:a16="http://schemas.microsoft.com/office/drawing/2014/main" id="{D1D9862D-AD39-0B5C-8A64-60BE584E4B27}"/>
              </a:ext>
            </a:extLst>
          </p:cNvPr>
          <p:cNvSpPr>
            <a:spLocks noGrp="1"/>
          </p:cNvSpPr>
          <p:nvPr>
            <p:ph type="body" sz="quarter" idx="10"/>
          </p:nvPr>
        </p:nvSpPr>
        <p:spPr/>
        <p:txBody>
          <a:bodyPr/>
          <a:lstStyle/>
          <a:p>
            <a:r>
              <a:rPr lang="da-DK" sz="1800" dirty="0">
                <a:effectLst/>
                <a:latin typeface="Arial" panose="020B0604020202020204" pitchFamily="34" charset="0"/>
                <a:ea typeface="Aptos" panose="020B0004020202020204" pitchFamily="34" charset="0"/>
                <a:cs typeface="Aptos" panose="020B0004020202020204" pitchFamily="34" charset="0"/>
              </a:rPr>
              <a:t>KOMBIT har i samarbejde med Dataproces lavet en oversigt over mulige udfordringer med MAF- reglerne i KP. </a:t>
            </a:r>
          </a:p>
          <a:p>
            <a:r>
              <a:rPr lang="da-DK" sz="1800" dirty="0">
                <a:effectLst/>
                <a:latin typeface="Arial" panose="020B0604020202020204" pitchFamily="34" charset="0"/>
                <a:ea typeface="Aptos" panose="020B0004020202020204" pitchFamily="34" charset="0"/>
                <a:cs typeface="Aptos" panose="020B0004020202020204" pitchFamily="34" charset="0"/>
              </a:rPr>
              <a:t>Dataproces er et konsulentbureau der bl.a. står bag MAF-kurserne i Komponent (KL) og MARS Mellemkommunal.</a:t>
            </a:r>
          </a:p>
          <a:p>
            <a:r>
              <a:rPr lang="da-DK" sz="1800" dirty="0">
                <a:effectLst/>
                <a:latin typeface="Arial" panose="020B0604020202020204" pitchFamily="34" charset="0"/>
                <a:ea typeface="Aptos" panose="020B0004020202020204" pitchFamily="34" charset="0"/>
                <a:cs typeface="Aptos" panose="020B0004020202020204" pitchFamily="34" charset="0"/>
              </a:rPr>
              <a:t>Detaljerne om følgende slides kan du se på </a:t>
            </a:r>
            <a:r>
              <a:rPr lang="da-DK" sz="1800" dirty="0" err="1">
                <a:effectLst/>
                <a:latin typeface="Arial" panose="020B0604020202020204" pitchFamily="34" charset="0"/>
                <a:ea typeface="Aptos" panose="020B0004020202020204" pitchFamily="34" charset="0"/>
                <a:cs typeface="Aptos" panose="020B0004020202020204" pitchFamily="34" charset="0"/>
              </a:rPr>
              <a:t>KOMBITs</a:t>
            </a:r>
            <a:r>
              <a:rPr lang="da-DK" sz="1800" dirty="0">
                <a:effectLst/>
                <a:latin typeface="Arial" panose="020B0604020202020204" pitchFamily="34" charset="0"/>
                <a:ea typeface="Aptos" panose="020B0004020202020204" pitchFamily="34" charset="0"/>
                <a:cs typeface="Aptos" panose="020B0004020202020204" pitchFamily="34" charset="0"/>
              </a:rPr>
              <a:t> </a:t>
            </a:r>
            <a:r>
              <a:rPr lang="da-DK" sz="1800">
                <a:effectLst/>
                <a:latin typeface="Arial" panose="020B0604020202020204" pitchFamily="34" charset="0"/>
                <a:ea typeface="Aptos" panose="020B0004020202020204" pitchFamily="34" charset="0"/>
                <a:cs typeface="Aptos" panose="020B0004020202020204" pitchFamily="34" charset="0"/>
              </a:rPr>
              <a:t>dokumentbibliotek </a:t>
            </a:r>
            <a:r>
              <a:rPr lang="da-DK" sz="1800">
                <a:effectLst/>
                <a:latin typeface="Arial" panose="020B0604020202020204" pitchFamily="34" charset="0"/>
                <a:ea typeface="Aptos" panose="020B0004020202020204" pitchFamily="34" charset="0"/>
                <a:cs typeface="Aptos" panose="020B0004020202020204" pitchFamily="34" charset="0"/>
                <a:hlinkClick r:id="rId2"/>
              </a:rPr>
              <a:t>her</a:t>
            </a:r>
            <a:r>
              <a:rPr lang="da-DK" sz="1800">
                <a:effectLst/>
                <a:latin typeface="Arial" panose="020B0604020202020204" pitchFamily="34" charset="0"/>
                <a:ea typeface="Aptos" panose="020B0004020202020204" pitchFamily="34" charset="0"/>
                <a:cs typeface="Aptos" panose="020B0004020202020204" pitchFamily="34" charset="0"/>
              </a:rPr>
              <a:t>.</a:t>
            </a:r>
            <a:endParaRPr lang="da-DK" sz="1800" dirty="0">
              <a:effectLst/>
              <a:latin typeface="Aptos" panose="020B0004020202020204" pitchFamily="34" charset="0"/>
              <a:ea typeface="Aptos" panose="020B0004020202020204" pitchFamily="34" charset="0"/>
              <a:cs typeface="Aptos" panose="020B0004020202020204" pitchFamily="34" charset="0"/>
            </a:endParaRPr>
          </a:p>
          <a:p>
            <a:endParaRPr lang="da-DK" sz="1800" dirty="0">
              <a:effectLst/>
              <a:latin typeface="Aptos" panose="020B0004020202020204" pitchFamily="34" charset="0"/>
              <a:ea typeface="Aptos" panose="020B0004020202020204" pitchFamily="34" charset="0"/>
              <a:cs typeface="Aptos" panose="020B0004020202020204" pitchFamily="34" charset="0"/>
            </a:endParaRPr>
          </a:p>
          <a:p>
            <a:endParaRPr lang="da-DK" dirty="0"/>
          </a:p>
        </p:txBody>
      </p:sp>
      <p:sp>
        <p:nvSpPr>
          <p:cNvPr id="4" name="Pladsholder til tekst 3">
            <a:extLst>
              <a:ext uri="{FF2B5EF4-FFF2-40B4-BE49-F238E27FC236}">
                <a16:creationId xmlns:a16="http://schemas.microsoft.com/office/drawing/2014/main" id="{5417EE9A-D227-2579-7E7D-4A628228A8A7}"/>
              </a:ext>
            </a:extLst>
          </p:cNvPr>
          <p:cNvSpPr>
            <a:spLocks noGrp="1"/>
          </p:cNvSpPr>
          <p:nvPr>
            <p:ph type="body" sz="quarter" idx="11"/>
          </p:nvPr>
        </p:nvSpPr>
        <p:spPr/>
        <p:txBody>
          <a:bodyPr/>
          <a:lstStyle/>
          <a:p>
            <a:r>
              <a:rPr lang="da-DK" dirty="0"/>
              <a:t>Kort nyt</a:t>
            </a:r>
          </a:p>
        </p:txBody>
      </p:sp>
      <p:pic>
        <p:nvPicPr>
          <p:cNvPr id="12" name="Pladsholder til billede 11" descr="Et billede, der indeholder kaffekop, bordservice, krus, te&#10;&#10;Automatisk genereret beskrivelse">
            <a:extLst>
              <a:ext uri="{FF2B5EF4-FFF2-40B4-BE49-F238E27FC236}">
                <a16:creationId xmlns:a16="http://schemas.microsoft.com/office/drawing/2014/main" id="{E25A453D-1960-592E-79D7-40BA7B4884B9}"/>
              </a:ext>
            </a:extLst>
          </p:cNvPr>
          <p:cNvPicPr>
            <a:picLocks noGrp="1" noChangeAspect="1"/>
          </p:cNvPicPr>
          <p:nvPr>
            <p:ph type="pic" sz="quarter" idx="12"/>
          </p:nvPr>
        </p:nvPicPr>
        <p:blipFill>
          <a:blip r:embed="rId3"/>
          <a:srcRect l="21377" r="21377"/>
          <a:stretch>
            <a:fillRect/>
          </a:stretch>
        </p:blipFill>
        <p:spPr/>
      </p:pic>
    </p:spTree>
    <p:extLst>
      <p:ext uri="{BB962C8B-B14F-4D97-AF65-F5344CB8AC3E}">
        <p14:creationId xmlns:p14="http://schemas.microsoft.com/office/powerpoint/2010/main" val="2365392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BE8F5-0D06-BADF-8FE6-E35E5A1CFF82}"/>
              </a:ext>
            </a:extLst>
          </p:cNvPr>
          <p:cNvSpPr>
            <a:spLocks noGrp="1"/>
          </p:cNvSpPr>
          <p:nvPr>
            <p:ph type="title"/>
          </p:nvPr>
        </p:nvSpPr>
        <p:spPr/>
        <p:txBody>
          <a:bodyPr/>
          <a:lstStyle/>
          <a:p>
            <a:r>
              <a:rPr lang="da-DK" dirty="0"/>
              <a:t>MAF-udfordringer (2 af 5) </a:t>
            </a:r>
            <a:br>
              <a:rPr lang="da-DK" dirty="0"/>
            </a:br>
            <a:r>
              <a:rPr lang="da-DK" dirty="0">
                <a:solidFill>
                  <a:schemeClr val="tx2"/>
                </a:solidFill>
              </a:rPr>
              <a:t>Fejl som vil blive rettet</a:t>
            </a:r>
          </a:p>
        </p:txBody>
      </p:sp>
      <p:sp>
        <p:nvSpPr>
          <p:cNvPr id="3" name="Pladsholder til tekst 2">
            <a:extLst>
              <a:ext uri="{FF2B5EF4-FFF2-40B4-BE49-F238E27FC236}">
                <a16:creationId xmlns:a16="http://schemas.microsoft.com/office/drawing/2014/main" id="{D1D9862D-AD39-0B5C-8A64-60BE584E4B27}"/>
              </a:ext>
            </a:extLst>
          </p:cNvPr>
          <p:cNvSpPr>
            <a:spLocks noGrp="1"/>
          </p:cNvSpPr>
          <p:nvPr>
            <p:ph type="body" sz="quarter" idx="10"/>
          </p:nvPr>
        </p:nvSpPr>
        <p:spPr/>
        <p:txBody>
          <a:bodyPr/>
          <a:lstStyle/>
          <a:p>
            <a:r>
              <a:rPr lang="da-DK" sz="1800" dirty="0">
                <a:effectLst/>
                <a:latin typeface="Arial" panose="020B0604020202020204" pitchFamily="34" charset="0"/>
                <a:ea typeface="Aptos" panose="020B0004020202020204" pitchFamily="34" charset="0"/>
                <a:cs typeface="Aptos" panose="020B0004020202020204" pitchFamily="34" charset="0"/>
              </a:rPr>
              <a:t>4. Institutionsanbringelse før tilkendelse / Tilkendelse i institutionskommunen (kun to kommuner)</a:t>
            </a:r>
            <a:endParaRPr lang="da-DK" sz="1800" dirty="0">
              <a:effectLst/>
              <a:latin typeface="Aptos" panose="020B0004020202020204" pitchFamily="34" charset="0"/>
              <a:ea typeface="Aptos" panose="020B0004020202020204" pitchFamily="34" charset="0"/>
              <a:cs typeface="Aptos" panose="020B0004020202020204" pitchFamily="34" charset="0"/>
            </a:endParaRPr>
          </a:p>
          <a:p>
            <a:r>
              <a:rPr lang="da-DK" sz="1800" dirty="0">
                <a:effectLst/>
                <a:latin typeface="Arial" panose="020B0604020202020204" pitchFamily="34" charset="0"/>
                <a:ea typeface="Aptos" panose="020B0004020202020204" pitchFamily="34" charset="0"/>
                <a:cs typeface="Aptos" panose="020B0004020202020204" pitchFamily="34" charset="0"/>
              </a:rPr>
              <a:t>8. Tilkendelse iht. delegationsaftale</a:t>
            </a:r>
            <a:endParaRPr lang="da-DK" sz="1800" dirty="0">
              <a:effectLst/>
              <a:latin typeface="Aptos" panose="020B0004020202020204" pitchFamily="34" charset="0"/>
              <a:ea typeface="Aptos" panose="020B0004020202020204" pitchFamily="34" charset="0"/>
              <a:cs typeface="Aptos" panose="020B0004020202020204" pitchFamily="34" charset="0"/>
            </a:endParaRPr>
          </a:p>
          <a:p>
            <a:endParaRPr lang="da-DK" dirty="0"/>
          </a:p>
        </p:txBody>
      </p:sp>
      <p:sp>
        <p:nvSpPr>
          <p:cNvPr id="4" name="Pladsholder til tekst 3">
            <a:extLst>
              <a:ext uri="{FF2B5EF4-FFF2-40B4-BE49-F238E27FC236}">
                <a16:creationId xmlns:a16="http://schemas.microsoft.com/office/drawing/2014/main" id="{5417EE9A-D227-2579-7E7D-4A628228A8A7}"/>
              </a:ext>
            </a:extLst>
          </p:cNvPr>
          <p:cNvSpPr>
            <a:spLocks noGrp="1"/>
          </p:cNvSpPr>
          <p:nvPr>
            <p:ph type="body" sz="quarter" idx="11"/>
          </p:nvPr>
        </p:nvSpPr>
        <p:spPr/>
        <p:txBody>
          <a:bodyPr/>
          <a:lstStyle/>
          <a:p>
            <a:r>
              <a:rPr lang="da-DK" dirty="0"/>
              <a:t>Kort nyt</a:t>
            </a:r>
          </a:p>
        </p:txBody>
      </p:sp>
      <p:pic>
        <p:nvPicPr>
          <p:cNvPr id="12" name="Pladsholder til billede 11" descr="Et billede, der indeholder kaffekop, bordservice, krus, te&#10;&#10;Automatisk genereret beskrivelse">
            <a:extLst>
              <a:ext uri="{FF2B5EF4-FFF2-40B4-BE49-F238E27FC236}">
                <a16:creationId xmlns:a16="http://schemas.microsoft.com/office/drawing/2014/main" id="{E25A453D-1960-592E-79D7-40BA7B4884B9}"/>
              </a:ext>
            </a:extLst>
          </p:cNvPr>
          <p:cNvPicPr>
            <a:picLocks noGrp="1" noChangeAspect="1"/>
          </p:cNvPicPr>
          <p:nvPr>
            <p:ph type="pic" sz="quarter" idx="12"/>
          </p:nvPr>
        </p:nvPicPr>
        <p:blipFill>
          <a:blip r:embed="rId2"/>
          <a:srcRect l="21377" r="21377"/>
          <a:stretch>
            <a:fillRect/>
          </a:stretch>
        </p:blipFill>
        <p:spPr/>
      </p:pic>
    </p:spTree>
    <p:extLst>
      <p:ext uri="{BB962C8B-B14F-4D97-AF65-F5344CB8AC3E}">
        <p14:creationId xmlns:p14="http://schemas.microsoft.com/office/powerpoint/2010/main" val="3659860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BE8F5-0D06-BADF-8FE6-E35E5A1CFF82}"/>
              </a:ext>
            </a:extLst>
          </p:cNvPr>
          <p:cNvSpPr>
            <a:spLocks noGrp="1"/>
          </p:cNvSpPr>
          <p:nvPr>
            <p:ph type="title"/>
          </p:nvPr>
        </p:nvSpPr>
        <p:spPr/>
        <p:txBody>
          <a:bodyPr/>
          <a:lstStyle/>
          <a:p>
            <a:r>
              <a:rPr lang="da-DK" dirty="0"/>
              <a:t>MAF-udfordringer (3 af 5) </a:t>
            </a:r>
            <a:br>
              <a:rPr lang="da-DK" dirty="0"/>
            </a:br>
            <a:r>
              <a:rPr lang="da-DK" dirty="0">
                <a:solidFill>
                  <a:schemeClr val="tx2"/>
                </a:solidFill>
              </a:rPr>
              <a:t>Ændringsforslag til prioritering</a:t>
            </a:r>
          </a:p>
        </p:txBody>
      </p:sp>
      <p:sp>
        <p:nvSpPr>
          <p:cNvPr id="3" name="Pladsholder til tekst 2">
            <a:extLst>
              <a:ext uri="{FF2B5EF4-FFF2-40B4-BE49-F238E27FC236}">
                <a16:creationId xmlns:a16="http://schemas.microsoft.com/office/drawing/2014/main" id="{D1D9862D-AD39-0B5C-8A64-60BE584E4B27}"/>
              </a:ext>
            </a:extLst>
          </p:cNvPr>
          <p:cNvSpPr>
            <a:spLocks noGrp="1"/>
          </p:cNvSpPr>
          <p:nvPr>
            <p:ph type="body" sz="quarter" idx="10"/>
          </p:nvPr>
        </p:nvSpPr>
        <p:spPr/>
        <p:txBody>
          <a:bodyPr/>
          <a:lstStyle/>
          <a:p>
            <a:r>
              <a:rPr lang="da-DK" sz="1800" dirty="0">
                <a:effectLst/>
                <a:latin typeface="Arial" panose="020B0604020202020204" pitchFamily="34" charset="0"/>
                <a:ea typeface="Aptos" panose="020B0004020202020204" pitchFamily="34" charset="0"/>
                <a:cs typeface="Aptos" panose="020B0004020202020204" pitchFamily="34" charset="0"/>
              </a:rPr>
              <a:t>1. Finansieringsansvar ifm. flyttemåned</a:t>
            </a:r>
            <a:endParaRPr lang="da-DK" sz="1800" dirty="0">
              <a:effectLst/>
              <a:latin typeface="Aptos" panose="020B0004020202020204" pitchFamily="34" charset="0"/>
              <a:ea typeface="Aptos" panose="020B0004020202020204" pitchFamily="34" charset="0"/>
              <a:cs typeface="Aptos" panose="020B0004020202020204" pitchFamily="34" charset="0"/>
            </a:endParaRPr>
          </a:p>
          <a:p>
            <a:r>
              <a:rPr lang="da-DK" sz="1800" dirty="0">
                <a:effectLst/>
                <a:latin typeface="Arial" panose="020B0604020202020204" pitchFamily="34" charset="0"/>
                <a:ea typeface="Aptos" panose="020B0004020202020204" pitchFamily="34" charset="0"/>
                <a:cs typeface="Aptos" panose="020B0004020202020204" pitchFamily="34" charset="0"/>
              </a:rPr>
              <a:t>2. Institutionsanbringelse i egen kommune</a:t>
            </a:r>
            <a:endParaRPr lang="da-DK" sz="1800" dirty="0">
              <a:effectLst/>
              <a:latin typeface="Aptos" panose="020B0004020202020204" pitchFamily="34" charset="0"/>
              <a:ea typeface="Aptos" panose="020B0004020202020204" pitchFamily="34" charset="0"/>
              <a:cs typeface="Aptos" panose="020B0004020202020204" pitchFamily="34" charset="0"/>
            </a:endParaRPr>
          </a:p>
          <a:p>
            <a:endParaRPr lang="da-DK" dirty="0"/>
          </a:p>
        </p:txBody>
      </p:sp>
      <p:sp>
        <p:nvSpPr>
          <p:cNvPr id="4" name="Pladsholder til tekst 3">
            <a:extLst>
              <a:ext uri="{FF2B5EF4-FFF2-40B4-BE49-F238E27FC236}">
                <a16:creationId xmlns:a16="http://schemas.microsoft.com/office/drawing/2014/main" id="{5417EE9A-D227-2579-7E7D-4A628228A8A7}"/>
              </a:ext>
            </a:extLst>
          </p:cNvPr>
          <p:cNvSpPr>
            <a:spLocks noGrp="1"/>
          </p:cNvSpPr>
          <p:nvPr>
            <p:ph type="body" sz="quarter" idx="11"/>
          </p:nvPr>
        </p:nvSpPr>
        <p:spPr/>
        <p:txBody>
          <a:bodyPr/>
          <a:lstStyle/>
          <a:p>
            <a:r>
              <a:rPr lang="da-DK" dirty="0"/>
              <a:t>Kort nyt</a:t>
            </a:r>
          </a:p>
        </p:txBody>
      </p:sp>
      <p:pic>
        <p:nvPicPr>
          <p:cNvPr id="12" name="Pladsholder til billede 11" descr="Et billede, der indeholder kaffekop, bordservice, krus, te&#10;&#10;Automatisk genereret beskrivelse">
            <a:extLst>
              <a:ext uri="{FF2B5EF4-FFF2-40B4-BE49-F238E27FC236}">
                <a16:creationId xmlns:a16="http://schemas.microsoft.com/office/drawing/2014/main" id="{E25A453D-1960-592E-79D7-40BA7B4884B9}"/>
              </a:ext>
            </a:extLst>
          </p:cNvPr>
          <p:cNvPicPr>
            <a:picLocks noGrp="1" noChangeAspect="1"/>
          </p:cNvPicPr>
          <p:nvPr>
            <p:ph type="pic" sz="quarter" idx="12"/>
          </p:nvPr>
        </p:nvPicPr>
        <p:blipFill>
          <a:blip r:embed="rId2"/>
          <a:srcRect l="21377" r="21377"/>
          <a:stretch>
            <a:fillRect/>
          </a:stretch>
        </p:blipFill>
        <p:spPr/>
      </p:pic>
    </p:spTree>
    <p:extLst>
      <p:ext uri="{BB962C8B-B14F-4D97-AF65-F5344CB8AC3E}">
        <p14:creationId xmlns:p14="http://schemas.microsoft.com/office/powerpoint/2010/main" val="1961474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BE8F5-0D06-BADF-8FE6-E35E5A1CFF82}"/>
              </a:ext>
            </a:extLst>
          </p:cNvPr>
          <p:cNvSpPr>
            <a:spLocks noGrp="1"/>
          </p:cNvSpPr>
          <p:nvPr>
            <p:ph type="title"/>
          </p:nvPr>
        </p:nvSpPr>
        <p:spPr/>
        <p:txBody>
          <a:bodyPr/>
          <a:lstStyle/>
          <a:p>
            <a:r>
              <a:rPr lang="da-DK" dirty="0"/>
              <a:t>MAF-udfordringer (4 af 5) </a:t>
            </a:r>
            <a:br>
              <a:rPr lang="da-DK" dirty="0"/>
            </a:br>
            <a:r>
              <a:rPr lang="da-DK" dirty="0">
                <a:solidFill>
                  <a:schemeClr val="tx2"/>
                </a:solidFill>
              </a:rPr>
              <a:t>Under afklaring i Ankestyrelsen</a:t>
            </a:r>
          </a:p>
        </p:txBody>
      </p:sp>
      <p:sp>
        <p:nvSpPr>
          <p:cNvPr id="3" name="Pladsholder til tekst 2">
            <a:extLst>
              <a:ext uri="{FF2B5EF4-FFF2-40B4-BE49-F238E27FC236}">
                <a16:creationId xmlns:a16="http://schemas.microsoft.com/office/drawing/2014/main" id="{D1D9862D-AD39-0B5C-8A64-60BE584E4B27}"/>
              </a:ext>
            </a:extLst>
          </p:cNvPr>
          <p:cNvSpPr>
            <a:spLocks noGrp="1"/>
          </p:cNvSpPr>
          <p:nvPr>
            <p:ph type="body" sz="quarter" idx="10"/>
          </p:nvPr>
        </p:nvSpPr>
        <p:spPr/>
        <p:txBody>
          <a:bodyPr/>
          <a:lstStyle/>
          <a:p>
            <a:r>
              <a:rPr lang="da-DK" sz="1800" dirty="0">
                <a:effectLst/>
                <a:latin typeface="Arial" panose="020B0604020202020204" pitchFamily="34" charset="0"/>
                <a:ea typeface="Aptos" panose="020B0004020202020204" pitchFamily="34" charset="0"/>
                <a:cs typeface="Aptos" panose="020B0004020202020204" pitchFamily="34" charset="0"/>
              </a:rPr>
              <a:t>3. Genberegning eller </a:t>
            </a:r>
            <a:r>
              <a:rPr lang="da-DK" sz="1800" dirty="0" err="1">
                <a:effectLst/>
                <a:latin typeface="Arial" panose="020B0604020202020204" pitchFamily="34" charset="0"/>
                <a:ea typeface="Aptos" panose="020B0004020202020204" pitchFamily="34" charset="0"/>
                <a:cs typeface="Aptos" panose="020B0004020202020204" pitchFamily="34" charset="0"/>
              </a:rPr>
              <a:t>videreførsel</a:t>
            </a:r>
            <a:r>
              <a:rPr lang="da-DK" sz="1800" dirty="0">
                <a:effectLst/>
                <a:latin typeface="Arial" panose="020B0604020202020204" pitchFamily="34" charset="0"/>
                <a:ea typeface="Aptos" panose="020B0004020202020204" pitchFamily="34" charset="0"/>
                <a:cs typeface="Aptos" panose="020B0004020202020204" pitchFamily="34" charset="0"/>
              </a:rPr>
              <a:t> af 6-års regel 1.1.2024</a:t>
            </a:r>
            <a:endParaRPr lang="da-DK" sz="1800" dirty="0">
              <a:effectLst/>
              <a:latin typeface="Aptos" panose="020B0004020202020204" pitchFamily="34" charset="0"/>
              <a:ea typeface="Aptos" panose="020B0004020202020204" pitchFamily="34" charset="0"/>
              <a:cs typeface="Aptos" panose="020B0004020202020204" pitchFamily="34" charset="0"/>
            </a:endParaRPr>
          </a:p>
          <a:p>
            <a:r>
              <a:rPr lang="da-DK" sz="1800" dirty="0">
                <a:effectLst/>
                <a:latin typeface="Arial" panose="020B0604020202020204" pitchFamily="34" charset="0"/>
                <a:ea typeface="Aptos" panose="020B0004020202020204" pitchFamily="34" charset="0"/>
                <a:cs typeface="Aptos" panose="020B0004020202020204" pitchFamily="34" charset="0"/>
              </a:rPr>
              <a:t>4c Ændrede handlekommuneregler for børn i 2003</a:t>
            </a:r>
            <a:endParaRPr lang="da-DK" sz="1800" dirty="0">
              <a:effectLst/>
              <a:latin typeface="Aptos" panose="020B0004020202020204" pitchFamily="34" charset="0"/>
              <a:ea typeface="Aptos" panose="020B0004020202020204" pitchFamily="34" charset="0"/>
              <a:cs typeface="Aptos" panose="020B0004020202020204" pitchFamily="34" charset="0"/>
            </a:endParaRPr>
          </a:p>
          <a:p>
            <a:r>
              <a:rPr lang="da-DK" sz="1800" dirty="0">
                <a:effectLst/>
                <a:latin typeface="Arial" panose="020B0604020202020204" pitchFamily="34" charset="0"/>
                <a:ea typeface="Aptos" panose="020B0004020202020204" pitchFamily="34" charset="0"/>
                <a:cs typeface="Aptos" panose="020B0004020202020204" pitchFamily="34" charset="0"/>
              </a:rPr>
              <a:t>7. Overgangsreglen 2021-2023</a:t>
            </a:r>
            <a:endParaRPr lang="da-DK" sz="1800" dirty="0">
              <a:effectLst/>
              <a:latin typeface="Aptos" panose="020B0004020202020204" pitchFamily="34" charset="0"/>
              <a:ea typeface="Aptos" panose="020B0004020202020204" pitchFamily="34" charset="0"/>
              <a:cs typeface="Aptos" panose="020B0004020202020204" pitchFamily="34" charset="0"/>
            </a:endParaRPr>
          </a:p>
          <a:p>
            <a:endParaRPr lang="da-DK" dirty="0"/>
          </a:p>
        </p:txBody>
      </p:sp>
      <p:sp>
        <p:nvSpPr>
          <p:cNvPr id="4" name="Pladsholder til tekst 3">
            <a:extLst>
              <a:ext uri="{FF2B5EF4-FFF2-40B4-BE49-F238E27FC236}">
                <a16:creationId xmlns:a16="http://schemas.microsoft.com/office/drawing/2014/main" id="{5417EE9A-D227-2579-7E7D-4A628228A8A7}"/>
              </a:ext>
            </a:extLst>
          </p:cNvPr>
          <p:cNvSpPr>
            <a:spLocks noGrp="1"/>
          </p:cNvSpPr>
          <p:nvPr>
            <p:ph type="body" sz="quarter" idx="11"/>
          </p:nvPr>
        </p:nvSpPr>
        <p:spPr/>
        <p:txBody>
          <a:bodyPr/>
          <a:lstStyle/>
          <a:p>
            <a:r>
              <a:rPr lang="da-DK" dirty="0"/>
              <a:t>Kort nyt</a:t>
            </a:r>
          </a:p>
        </p:txBody>
      </p:sp>
      <p:pic>
        <p:nvPicPr>
          <p:cNvPr id="12" name="Pladsholder til billede 11" descr="Et billede, der indeholder kaffekop, bordservice, krus, te&#10;&#10;Automatisk genereret beskrivelse">
            <a:extLst>
              <a:ext uri="{FF2B5EF4-FFF2-40B4-BE49-F238E27FC236}">
                <a16:creationId xmlns:a16="http://schemas.microsoft.com/office/drawing/2014/main" id="{E25A453D-1960-592E-79D7-40BA7B4884B9}"/>
              </a:ext>
            </a:extLst>
          </p:cNvPr>
          <p:cNvPicPr>
            <a:picLocks noGrp="1" noChangeAspect="1"/>
          </p:cNvPicPr>
          <p:nvPr>
            <p:ph type="pic" sz="quarter" idx="12"/>
          </p:nvPr>
        </p:nvPicPr>
        <p:blipFill>
          <a:blip r:embed="rId2"/>
          <a:srcRect l="21377" r="21377"/>
          <a:stretch>
            <a:fillRect/>
          </a:stretch>
        </p:blipFill>
        <p:spPr/>
      </p:pic>
    </p:spTree>
    <p:extLst>
      <p:ext uri="{BB962C8B-B14F-4D97-AF65-F5344CB8AC3E}">
        <p14:creationId xmlns:p14="http://schemas.microsoft.com/office/powerpoint/2010/main" val="4191792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C4A9-7C97-4B15-AB42-F521523C5770}"/>
              </a:ext>
            </a:extLst>
          </p:cNvPr>
          <p:cNvSpPr>
            <a:spLocks noGrp="1"/>
          </p:cNvSpPr>
          <p:nvPr>
            <p:ph type="title"/>
          </p:nvPr>
        </p:nvSpPr>
        <p:spPr/>
        <p:txBody>
          <a:bodyPr/>
          <a:lstStyle/>
          <a:p>
            <a:r>
              <a:rPr lang="da-DK" dirty="0"/>
              <a:t>Struktur for mødet</a:t>
            </a:r>
          </a:p>
        </p:txBody>
      </p:sp>
      <p:pic>
        <p:nvPicPr>
          <p:cNvPr id="15" name="Pladsholder til billede 14">
            <a:extLst>
              <a:ext uri="{FF2B5EF4-FFF2-40B4-BE49-F238E27FC236}">
                <a16:creationId xmlns:a16="http://schemas.microsoft.com/office/drawing/2014/main" id="{FCB118DD-4437-4EB0-9709-9435F1D3BC5F}"/>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E0075161-D5D9-492F-AE32-56D9811D7082}"/>
              </a:ext>
            </a:extLst>
          </p:cNvPr>
          <p:cNvSpPr>
            <a:spLocks noGrp="1"/>
          </p:cNvSpPr>
          <p:nvPr>
            <p:ph type="body" sz="quarter" idx="14"/>
          </p:nvPr>
        </p:nvSpPr>
        <p:spPr/>
        <p:txBody>
          <a:bodyPr/>
          <a:lstStyle/>
          <a:p>
            <a:pPr indent="0">
              <a:buNone/>
            </a:pPr>
            <a:r>
              <a:rPr lang="da-DK" dirty="0"/>
              <a:t>Som udgangspunkt:</a:t>
            </a:r>
          </a:p>
          <a:p>
            <a:pPr indent="0">
              <a:buNone/>
            </a:pPr>
            <a:endParaRPr lang="da-DK" dirty="0"/>
          </a:p>
          <a:p>
            <a:endParaRPr lang="da-DK" dirty="0"/>
          </a:p>
          <a:p>
            <a:endParaRPr lang="da-DK" dirty="0"/>
          </a:p>
          <a:p>
            <a:pPr indent="0">
              <a:buNone/>
            </a:pPr>
            <a:r>
              <a:rPr lang="da-DK" dirty="0"/>
              <a:t>Har du spørgsmål:</a:t>
            </a:r>
          </a:p>
          <a:p>
            <a:endParaRPr lang="da-DK" dirty="0"/>
          </a:p>
          <a:p>
            <a:endParaRPr lang="da-DK" dirty="0"/>
          </a:p>
          <a:p>
            <a:endParaRPr lang="da-DK" dirty="0"/>
          </a:p>
          <a:p>
            <a:pPr indent="0">
              <a:buNone/>
            </a:pPr>
            <a:r>
              <a:rPr lang="da-DK" dirty="0"/>
              <a:t>Mødet optages:</a:t>
            </a:r>
          </a:p>
          <a:p>
            <a:pPr indent="0">
              <a:buNone/>
            </a:pPr>
            <a:r>
              <a:rPr lang="da-DK" dirty="0">
                <a:hlinkClick r:id="rId4"/>
              </a:rPr>
              <a:t>Implementering og videreudvikling</a:t>
            </a:r>
            <a:r>
              <a:rPr lang="da-DK" dirty="0"/>
              <a:t> / Møder</a:t>
            </a:r>
          </a:p>
          <a:p>
            <a:pPr indent="0">
              <a:buNone/>
            </a:pPr>
            <a:endParaRPr lang="da-DK" dirty="0"/>
          </a:p>
        </p:txBody>
      </p:sp>
      <p:sp>
        <p:nvSpPr>
          <p:cNvPr id="5" name="Pladsholder til tekst 4">
            <a:extLst>
              <a:ext uri="{FF2B5EF4-FFF2-40B4-BE49-F238E27FC236}">
                <a16:creationId xmlns:a16="http://schemas.microsoft.com/office/drawing/2014/main" id="{F3FFBD22-10CD-4EC2-B43F-4EF19316176F}"/>
              </a:ext>
            </a:extLst>
          </p:cNvPr>
          <p:cNvSpPr>
            <a:spLocks noGrp="1"/>
          </p:cNvSpPr>
          <p:nvPr>
            <p:ph type="body" sz="quarter" idx="15"/>
          </p:nvPr>
        </p:nvSpPr>
        <p:spPr/>
        <p:txBody>
          <a:bodyPr/>
          <a:lstStyle/>
          <a:p>
            <a:endParaRPr lang="da-DK"/>
          </a:p>
        </p:txBody>
      </p:sp>
      <p:pic>
        <p:nvPicPr>
          <p:cNvPr id="6" name="Grafik 5" descr="Radiomikrofon">
            <a:extLst>
              <a:ext uri="{FF2B5EF4-FFF2-40B4-BE49-F238E27FC236}">
                <a16:creationId xmlns:a16="http://schemas.microsoft.com/office/drawing/2014/main" id="{AEA36C8F-1C80-4896-AB07-0BBB2CC9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4712" y="1078291"/>
            <a:ext cx="528756" cy="528756"/>
          </a:xfrm>
          <a:prstGeom prst="rect">
            <a:avLst/>
          </a:prstGeom>
        </p:spPr>
      </p:pic>
      <p:pic>
        <p:nvPicPr>
          <p:cNvPr id="7" name="Grafik 6" descr="Webkamera">
            <a:extLst>
              <a:ext uri="{FF2B5EF4-FFF2-40B4-BE49-F238E27FC236}">
                <a16:creationId xmlns:a16="http://schemas.microsoft.com/office/drawing/2014/main" id="{9E6D728C-42B3-4891-9AA4-8201D79C7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0668" y="1085822"/>
            <a:ext cx="528756" cy="528756"/>
          </a:xfrm>
          <a:prstGeom prst="rect">
            <a:avLst/>
          </a:prstGeom>
        </p:spPr>
      </p:pic>
      <p:cxnSp>
        <p:nvCxnSpPr>
          <p:cNvPr id="9" name="Lige forbindelse 8">
            <a:extLst>
              <a:ext uri="{FF2B5EF4-FFF2-40B4-BE49-F238E27FC236}">
                <a16:creationId xmlns:a16="http://schemas.microsoft.com/office/drawing/2014/main" id="{B2F95FE2-EFF9-48ED-BA83-436BF5E20C72}"/>
              </a:ext>
            </a:extLst>
          </p:cNvPr>
          <p:cNvCxnSpPr>
            <a:cxnSpLocks/>
          </p:cNvCxnSpPr>
          <p:nvPr/>
        </p:nvCxnSpPr>
        <p:spPr>
          <a:xfrm>
            <a:off x="2620668" y="1085822"/>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3" name="Grafik 12" descr="Podcast">
            <a:extLst>
              <a:ext uri="{FF2B5EF4-FFF2-40B4-BE49-F238E27FC236}">
                <a16:creationId xmlns:a16="http://schemas.microsoft.com/office/drawing/2014/main" id="{A0D29E40-B6D4-43B3-B044-8DCC07445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21910" y="2210458"/>
            <a:ext cx="543818" cy="543818"/>
          </a:xfrm>
          <a:prstGeom prst="rect">
            <a:avLst/>
          </a:prstGeom>
        </p:spPr>
      </p:pic>
      <p:pic>
        <p:nvPicPr>
          <p:cNvPr id="14" name="Grafik 13" descr="Løftet hånd">
            <a:extLst>
              <a:ext uri="{FF2B5EF4-FFF2-40B4-BE49-F238E27FC236}">
                <a16:creationId xmlns:a16="http://schemas.microsoft.com/office/drawing/2014/main" id="{6173F45E-5EB6-4BB5-99E1-DE85A699CC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84551" y="2210458"/>
            <a:ext cx="543818" cy="543818"/>
          </a:xfrm>
          <a:prstGeom prst="rect">
            <a:avLst/>
          </a:prstGeom>
        </p:spPr>
      </p:pic>
      <p:pic>
        <p:nvPicPr>
          <p:cNvPr id="16" name="Grafik 15" descr="Webkamera">
            <a:extLst>
              <a:ext uri="{FF2B5EF4-FFF2-40B4-BE49-F238E27FC236}">
                <a16:creationId xmlns:a16="http://schemas.microsoft.com/office/drawing/2014/main" id="{E81E7851-A95D-4B47-A64B-3C1B878CDF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5728" y="2225520"/>
            <a:ext cx="528756" cy="528756"/>
          </a:xfrm>
          <a:prstGeom prst="rect">
            <a:avLst/>
          </a:prstGeom>
        </p:spPr>
      </p:pic>
      <p:cxnSp>
        <p:nvCxnSpPr>
          <p:cNvPr id="24" name="Lige forbindelse 23">
            <a:extLst>
              <a:ext uri="{FF2B5EF4-FFF2-40B4-BE49-F238E27FC236}">
                <a16:creationId xmlns:a16="http://schemas.microsoft.com/office/drawing/2014/main" id="{51C10C7B-AD08-4130-BEE7-210FD883C81F}"/>
              </a:ext>
            </a:extLst>
          </p:cNvPr>
          <p:cNvCxnSpPr>
            <a:cxnSpLocks/>
          </p:cNvCxnSpPr>
          <p:nvPr/>
        </p:nvCxnSpPr>
        <p:spPr>
          <a:xfrm>
            <a:off x="2004712" y="1085822"/>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1" name="Grafik 10" descr="Pil: Lige med massiv udfyldning">
            <a:extLst>
              <a:ext uri="{FF2B5EF4-FFF2-40B4-BE49-F238E27FC236}">
                <a16:creationId xmlns:a16="http://schemas.microsoft.com/office/drawing/2014/main" id="{3D1B6AFC-5AEB-B26F-8A3F-84E9FBE568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a:off x="2561198" y="2225520"/>
            <a:ext cx="528756" cy="528756"/>
          </a:xfrm>
          <a:prstGeom prst="rect">
            <a:avLst/>
          </a:prstGeom>
        </p:spPr>
      </p:pic>
      <p:pic>
        <p:nvPicPr>
          <p:cNvPr id="17" name="Grafik 16" descr="Videokamera med massiv udfyldning">
            <a:extLst>
              <a:ext uri="{FF2B5EF4-FFF2-40B4-BE49-F238E27FC236}">
                <a16:creationId xmlns:a16="http://schemas.microsoft.com/office/drawing/2014/main" id="{89D12460-0DB8-851C-FD99-680F4FCC161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59524" y="3139648"/>
            <a:ext cx="793611" cy="793611"/>
          </a:xfrm>
          <a:prstGeom prst="rect">
            <a:avLst/>
          </a:prstGeom>
        </p:spPr>
      </p:pic>
    </p:spTree>
    <p:extLst>
      <p:ext uri="{BB962C8B-B14F-4D97-AF65-F5344CB8AC3E}">
        <p14:creationId xmlns:p14="http://schemas.microsoft.com/office/powerpoint/2010/main" val="4047686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BE8F5-0D06-BADF-8FE6-E35E5A1CFF82}"/>
              </a:ext>
            </a:extLst>
          </p:cNvPr>
          <p:cNvSpPr>
            <a:spLocks noGrp="1"/>
          </p:cNvSpPr>
          <p:nvPr>
            <p:ph type="title"/>
          </p:nvPr>
        </p:nvSpPr>
        <p:spPr/>
        <p:txBody>
          <a:bodyPr/>
          <a:lstStyle/>
          <a:p>
            <a:r>
              <a:rPr lang="da-DK" dirty="0"/>
              <a:t>MAF-udfordringer (5 af 5) </a:t>
            </a:r>
            <a:br>
              <a:rPr lang="da-DK" dirty="0"/>
            </a:br>
            <a:r>
              <a:rPr lang="da-DK" dirty="0">
                <a:solidFill>
                  <a:schemeClr val="tx2"/>
                </a:solidFill>
              </a:rPr>
              <a:t>Ingen </a:t>
            </a:r>
            <a:r>
              <a:rPr lang="da-DK">
                <a:solidFill>
                  <a:schemeClr val="tx2"/>
                </a:solidFill>
              </a:rPr>
              <a:t>aktuel ”sag”</a:t>
            </a:r>
            <a:endParaRPr lang="da-DK" dirty="0">
              <a:solidFill>
                <a:schemeClr val="tx2"/>
              </a:solidFill>
            </a:endParaRPr>
          </a:p>
        </p:txBody>
      </p:sp>
      <p:sp>
        <p:nvSpPr>
          <p:cNvPr id="3" name="Pladsholder til tekst 2">
            <a:extLst>
              <a:ext uri="{FF2B5EF4-FFF2-40B4-BE49-F238E27FC236}">
                <a16:creationId xmlns:a16="http://schemas.microsoft.com/office/drawing/2014/main" id="{D1D9862D-AD39-0B5C-8A64-60BE584E4B27}"/>
              </a:ext>
            </a:extLst>
          </p:cNvPr>
          <p:cNvSpPr>
            <a:spLocks noGrp="1"/>
          </p:cNvSpPr>
          <p:nvPr>
            <p:ph type="body" sz="quarter" idx="10"/>
          </p:nvPr>
        </p:nvSpPr>
        <p:spPr/>
        <p:txBody>
          <a:bodyPr/>
          <a:lstStyle/>
          <a:p>
            <a:r>
              <a:rPr lang="da-DK" sz="1800" dirty="0">
                <a:effectLst/>
                <a:latin typeface="Arial" panose="020B0604020202020204" pitchFamily="34" charset="0"/>
                <a:ea typeface="Aptos" panose="020B0004020202020204" pitchFamily="34" charset="0"/>
                <a:cs typeface="Aptos" panose="020B0004020202020204" pitchFamily="34" charset="0"/>
              </a:rPr>
              <a:t>4b. ”6 års regel har været i anvendelse”</a:t>
            </a:r>
            <a:endParaRPr lang="da-DK" sz="1800" dirty="0">
              <a:effectLst/>
              <a:latin typeface="Aptos" panose="020B0004020202020204" pitchFamily="34" charset="0"/>
              <a:ea typeface="Aptos" panose="020B0004020202020204" pitchFamily="34" charset="0"/>
              <a:cs typeface="Aptos" panose="020B0004020202020204" pitchFamily="34" charset="0"/>
            </a:endParaRPr>
          </a:p>
          <a:p>
            <a:r>
              <a:rPr lang="da-DK" sz="1800" dirty="0">
                <a:effectLst/>
                <a:latin typeface="Arial" panose="020B0604020202020204" pitchFamily="34" charset="0"/>
                <a:ea typeface="Aptos" panose="020B0004020202020204" pitchFamily="34" charset="0"/>
                <a:cs typeface="Aptos" panose="020B0004020202020204" pitchFamily="34" charset="0"/>
              </a:rPr>
              <a:t>5. 6 års regel ved tilkendelse i udlandet</a:t>
            </a:r>
            <a:endParaRPr lang="da-DK" sz="1800" dirty="0">
              <a:effectLst/>
              <a:latin typeface="Aptos" panose="020B0004020202020204" pitchFamily="34" charset="0"/>
              <a:ea typeface="Aptos" panose="020B0004020202020204" pitchFamily="34" charset="0"/>
              <a:cs typeface="Aptos" panose="020B0004020202020204" pitchFamily="34" charset="0"/>
            </a:endParaRPr>
          </a:p>
          <a:p>
            <a:r>
              <a:rPr lang="da-DK" sz="1800" dirty="0">
                <a:effectLst/>
                <a:latin typeface="Arial" panose="020B0604020202020204" pitchFamily="34" charset="0"/>
                <a:ea typeface="Aptos" panose="020B0004020202020204" pitchFamily="34" charset="0"/>
                <a:cs typeface="Aptos" panose="020B0004020202020204" pitchFamily="34" charset="0"/>
              </a:rPr>
              <a:t>6. Udskydelse ved anbringelse nævnt i §9c, stk. 4 om efterværn</a:t>
            </a:r>
            <a:endParaRPr lang="da-DK" sz="1800" dirty="0">
              <a:effectLst/>
              <a:latin typeface="Aptos" panose="020B0004020202020204" pitchFamily="34" charset="0"/>
              <a:ea typeface="Aptos" panose="020B0004020202020204" pitchFamily="34" charset="0"/>
              <a:cs typeface="Aptos" panose="020B0004020202020204" pitchFamily="34" charset="0"/>
            </a:endParaRPr>
          </a:p>
          <a:p>
            <a:r>
              <a:rPr lang="da-DK" sz="1800" dirty="0">
                <a:effectLst/>
                <a:latin typeface="Arial" panose="020B0604020202020204" pitchFamily="34" charset="0"/>
                <a:ea typeface="Aptos" panose="020B0004020202020204" pitchFamily="34" charset="0"/>
                <a:cs typeface="Aptos" panose="020B0004020202020204" pitchFamily="34" charset="0"/>
              </a:rPr>
              <a:t>9. Forkerte bevillingsdatoer i KP pga. fejl hos Udbetaling Danmark</a:t>
            </a:r>
            <a:endParaRPr lang="da-DK" sz="1800" dirty="0">
              <a:effectLst/>
              <a:latin typeface="Aptos" panose="020B0004020202020204" pitchFamily="34" charset="0"/>
              <a:ea typeface="Aptos" panose="020B0004020202020204" pitchFamily="34" charset="0"/>
              <a:cs typeface="Aptos" panose="020B0004020202020204" pitchFamily="34" charset="0"/>
            </a:endParaRPr>
          </a:p>
          <a:p>
            <a:r>
              <a:rPr lang="da-DK" sz="1800" dirty="0">
                <a:effectLst/>
                <a:latin typeface="Arial" panose="020B0604020202020204" pitchFamily="34" charset="0"/>
                <a:ea typeface="Aptos" panose="020B0004020202020204" pitchFamily="34" charset="0"/>
                <a:cs typeface="Aptos" panose="020B0004020202020204" pitchFamily="34" charset="0"/>
              </a:rPr>
              <a:t>10. 6 års regel i sager tilkendt i perioden 1.1.2003 -31.12.2003</a:t>
            </a:r>
            <a:endParaRPr lang="da-DK"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Pladsholder til tekst 3">
            <a:extLst>
              <a:ext uri="{FF2B5EF4-FFF2-40B4-BE49-F238E27FC236}">
                <a16:creationId xmlns:a16="http://schemas.microsoft.com/office/drawing/2014/main" id="{5417EE9A-D227-2579-7E7D-4A628228A8A7}"/>
              </a:ext>
            </a:extLst>
          </p:cNvPr>
          <p:cNvSpPr>
            <a:spLocks noGrp="1"/>
          </p:cNvSpPr>
          <p:nvPr>
            <p:ph type="body" sz="quarter" idx="11"/>
          </p:nvPr>
        </p:nvSpPr>
        <p:spPr/>
        <p:txBody>
          <a:bodyPr/>
          <a:lstStyle/>
          <a:p>
            <a:r>
              <a:rPr lang="da-DK" dirty="0"/>
              <a:t>Kort nyt</a:t>
            </a:r>
          </a:p>
        </p:txBody>
      </p:sp>
      <p:pic>
        <p:nvPicPr>
          <p:cNvPr id="12" name="Pladsholder til billede 11" descr="Et billede, der indeholder kaffekop, bordservice, krus, te&#10;&#10;Automatisk genereret beskrivelse">
            <a:extLst>
              <a:ext uri="{FF2B5EF4-FFF2-40B4-BE49-F238E27FC236}">
                <a16:creationId xmlns:a16="http://schemas.microsoft.com/office/drawing/2014/main" id="{E25A453D-1960-592E-79D7-40BA7B4884B9}"/>
              </a:ext>
            </a:extLst>
          </p:cNvPr>
          <p:cNvPicPr>
            <a:picLocks noGrp="1" noChangeAspect="1"/>
          </p:cNvPicPr>
          <p:nvPr>
            <p:ph type="pic" sz="quarter" idx="12"/>
          </p:nvPr>
        </p:nvPicPr>
        <p:blipFill>
          <a:blip r:embed="rId3"/>
          <a:srcRect l="21377" r="21377"/>
          <a:stretch>
            <a:fillRect/>
          </a:stretch>
        </p:blipFill>
        <p:spPr/>
      </p:pic>
    </p:spTree>
    <p:extLst>
      <p:ext uri="{BB962C8B-B14F-4D97-AF65-F5344CB8AC3E}">
        <p14:creationId xmlns:p14="http://schemas.microsoft.com/office/powerpoint/2010/main" val="221720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A4F3D-C1E9-1205-AAB6-A2AB7CE261E0}"/>
              </a:ext>
            </a:extLst>
          </p:cNvPr>
          <p:cNvSpPr>
            <a:spLocks noGrp="1"/>
          </p:cNvSpPr>
          <p:nvPr>
            <p:ph type="title"/>
          </p:nvPr>
        </p:nvSpPr>
        <p:spPr/>
        <p:txBody>
          <a:bodyPr/>
          <a:lstStyle/>
          <a:p>
            <a:r>
              <a:rPr lang="da-DK" dirty="0"/>
              <a:t>Årlig revurdering af helbredstillægskort og udvidet helbredstillæg til fodbehandling</a:t>
            </a:r>
          </a:p>
        </p:txBody>
      </p:sp>
      <p:sp>
        <p:nvSpPr>
          <p:cNvPr id="3" name="Pladsholder til tekst 2">
            <a:extLst>
              <a:ext uri="{FF2B5EF4-FFF2-40B4-BE49-F238E27FC236}">
                <a16:creationId xmlns:a16="http://schemas.microsoft.com/office/drawing/2014/main" id="{66CB6654-7082-7098-453B-BAF30BFC5037}"/>
              </a:ext>
            </a:extLst>
          </p:cNvPr>
          <p:cNvSpPr>
            <a:spLocks noGrp="1"/>
          </p:cNvSpPr>
          <p:nvPr>
            <p:ph type="body" sz="quarter" idx="10"/>
          </p:nvPr>
        </p:nvSpPr>
        <p:spPr/>
        <p:txBody>
          <a:bodyPr/>
          <a:lstStyle/>
          <a:p>
            <a:r>
              <a:rPr lang="da-DK" b="1" dirty="0"/>
              <a:t>Helbredstillægskort</a:t>
            </a:r>
          </a:p>
          <a:p>
            <a:pPr marL="0" indent="0">
              <a:buNone/>
            </a:pPr>
            <a:r>
              <a:rPr lang="da-DK" dirty="0"/>
              <a:t>Ved bevilling oprettes ny sag med samme titel og ansøgningsdato, som den gamle sag.</a:t>
            </a:r>
          </a:p>
          <a:p>
            <a:pPr marL="0" indent="0">
              <a:buNone/>
            </a:pPr>
            <a:r>
              <a:rPr lang="da-DK" dirty="0"/>
              <a:t>Der kopieres dokument med fra den gamle sag, som har dokumentkategori ”Ansøgning”</a:t>
            </a:r>
          </a:p>
          <a:p>
            <a:pPr marL="0" indent="0">
              <a:buNone/>
            </a:pPr>
            <a:endParaRPr lang="da-DK" dirty="0"/>
          </a:p>
          <a:p>
            <a:r>
              <a:rPr lang="da-DK" b="1" dirty="0"/>
              <a:t>Udvidet helbredstillæg til fodbehandling ikke afgrænset til periode</a:t>
            </a:r>
          </a:p>
          <a:p>
            <a:pPr marL="0" indent="0">
              <a:buNone/>
            </a:pPr>
            <a:r>
              <a:rPr lang="da-DK" dirty="0"/>
              <a:t>Ved bevilling oprettes ny sag med titel ”Fodbehandlinger for 2025”. Bevillingsstartdato er 1. jan. 2025. Ansøgningsdato og bevillingsslutdato tages fra den gamle sag .</a:t>
            </a:r>
          </a:p>
          <a:p>
            <a:pPr marL="0" indent="0">
              <a:buNone/>
            </a:pPr>
            <a:r>
              <a:rPr lang="da-DK" dirty="0"/>
              <a:t>Der kopieres følgende dokumenter med fra den gamle sag:</a:t>
            </a:r>
          </a:p>
          <a:p>
            <a:pPr marL="0" indent="0">
              <a:buNone/>
            </a:pPr>
            <a:r>
              <a:rPr lang="da-DK" dirty="0"/>
              <a:t> Alle, som har dokumentkategori ”Ansøgning”</a:t>
            </a:r>
          </a:p>
          <a:p>
            <a:pPr marL="0" indent="0">
              <a:buNone/>
            </a:pPr>
            <a:r>
              <a:rPr lang="da-DK" dirty="0"/>
              <a:t> Nyeste, som har dokumentkategori ”Overslag til fodbehandling” og nyeste, som har dokumentkategori ”Bevilling” (herunder bevillingsbreve, som er sendt fra KP)</a:t>
            </a:r>
          </a:p>
          <a:p>
            <a:pPr marL="0" indent="0">
              <a:buNone/>
            </a:pPr>
            <a:endParaRPr lang="da-DK" dirty="0"/>
          </a:p>
          <a:p>
            <a:pPr marL="0" indent="0">
              <a:buNone/>
            </a:pPr>
            <a:endParaRPr lang="da-DK" dirty="0"/>
          </a:p>
        </p:txBody>
      </p:sp>
      <p:sp>
        <p:nvSpPr>
          <p:cNvPr id="4" name="Pladsholder til tekst 3">
            <a:extLst>
              <a:ext uri="{FF2B5EF4-FFF2-40B4-BE49-F238E27FC236}">
                <a16:creationId xmlns:a16="http://schemas.microsoft.com/office/drawing/2014/main" id="{2AB264A7-AA5A-5D1B-B6C5-B31490C76E9B}"/>
              </a:ext>
            </a:extLst>
          </p:cNvPr>
          <p:cNvSpPr>
            <a:spLocks noGrp="1"/>
          </p:cNvSpPr>
          <p:nvPr>
            <p:ph type="body" sz="quarter" idx="11"/>
          </p:nvPr>
        </p:nvSpPr>
        <p:spPr/>
        <p:txBody>
          <a:bodyPr/>
          <a:lstStyle/>
          <a:p>
            <a:r>
              <a:rPr lang="da-DK" dirty="0"/>
              <a:t>Revurdering</a:t>
            </a:r>
          </a:p>
        </p:txBody>
      </p:sp>
    </p:spTree>
    <p:extLst>
      <p:ext uri="{BB962C8B-B14F-4D97-AF65-F5344CB8AC3E}">
        <p14:creationId xmlns:p14="http://schemas.microsoft.com/office/powerpoint/2010/main" val="3642669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UDK udtræk for januar-pensioner </a:t>
            </a:r>
            <a:br>
              <a:rPr lang="da-DK" dirty="0"/>
            </a:br>
            <a:endParaRPr lang="da-DK" dirty="0"/>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r>
              <a:rPr lang="da-DK" dirty="0"/>
              <a:t>Forventes klar til jer i morgen formiddag (fredag d. 6.12).</a:t>
            </a:r>
          </a:p>
          <a:p>
            <a:r>
              <a:rPr lang="da-DK" dirty="0"/>
              <a:t>I orienteres via driftssiden. </a:t>
            </a:r>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Kort nyt</a:t>
            </a:r>
          </a:p>
        </p:txBody>
      </p:sp>
      <p:pic>
        <p:nvPicPr>
          <p:cNvPr id="20" name="Pladsholder til billede 19" descr="Et billede, der indeholder sky, bygning, højspændingsmast, tårn&#10;&#10;Automatisk genereret beskrivelse">
            <a:extLst>
              <a:ext uri="{FF2B5EF4-FFF2-40B4-BE49-F238E27FC236}">
                <a16:creationId xmlns:a16="http://schemas.microsoft.com/office/drawing/2014/main" id="{DD7636EA-C980-635E-641E-63FCCCE7291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699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3C7F07BC-2BC1-0D7E-D131-F11DD7FCB61D}"/>
              </a:ext>
            </a:extLst>
          </p:cNvPr>
          <p:cNvPicPr>
            <a:picLocks noGrp="1" noChangeAspect="1"/>
          </p:cNvPicPr>
          <p:nvPr>
            <p:ph type="pic" sz="quarter" idx="12"/>
          </p:nvPr>
        </p:nvPicPr>
        <p:blipFill>
          <a:blip r:embed="rId2"/>
          <a:srcRect l="24990" r="24990"/>
          <a:stretch/>
        </p:blipFill>
        <p:spPr/>
      </p:pic>
      <p:sp>
        <p:nvSpPr>
          <p:cNvPr id="3" name="Titel 2">
            <a:extLst>
              <a:ext uri="{FF2B5EF4-FFF2-40B4-BE49-F238E27FC236}">
                <a16:creationId xmlns:a16="http://schemas.microsoft.com/office/drawing/2014/main" id="{9F93A963-B3E5-D792-4AD4-897D0B92D796}"/>
              </a:ext>
            </a:extLst>
          </p:cNvPr>
          <p:cNvSpPr>
            <a:spLocks noGrp="1"/>
          </p:cNvSpPr>
          <p:nvPr>
            <p:ph type="title"/>
          </p:nvPr>
        </p:nvSpPr>
        <p:spPr/>
        <p:txBody>
          <a:bodyPr/>
          <a:lstStyle/>
          <a:p>
            <a:r>
              <a:rPr lang="da-DK" dirty="0"/>
              <a:t>Revurdering af helbredstillægskort</a:t>
            </a:r>
          </a:p>
        </p:txBody>
      </p:sp>
      <p:sp>
        <p:nvSpPr>
          <p:cNvPr id="4" name="Pladsholder til tekst 3">
            <a:extLst>
              <a:ext uri="{FF2B5EF4-FFF2-40B4-BE49-F238E27FC236}">
                <a16:creationId xmlns:a16="http://schemas.microsoft.com/office/drawing/2014/main" id="{5AD4AC07-0DCC-B6F7-4413-C13398A385C1}"/>
              </a:ext>
            </a:extLst>
          </p:cNvPr>
          <p:cNvSpPr>
            <a:spLocks noGrp="1"/>
          </p:cNvSpPr>
          <p:nvPr>
            <p:ph type="body" sz="quarter" idx="10"/>
          </p:nvPr>
        </p:nvSpPr>
        <p:spPr>
          <a:xfrm>
            <a:off x="4937760" y="1419225"/>
            <a:ext cx="3893820" cy="3168650"/>
          </a:xfrm>
        </p:spPr>
        <p:txBody>
          <a:bodyPr/>
          <a:lstStyle/>
          <a:p>
            <a:pPr marL="0" marR="0" lvl="0" indent="0" algn="l" defTabSz="457200" rtl="0" eaLnBrk="1" fontAlgn="auto" latinLnBrk="0" hangingPunct="1">
              <a:lnSpc>
                <a:spcPct val="100000"/>
              </a:lnSpc>
              <a:spcBef>
                <a:spcPts val="300"/>
              </a:spcBef>
              <a:spcAft>
                <a:spcPts val="600"/>
              </a:spcAft>
              <a:buClr>
                <a:srgbClr val="EB052F"/>
              </a:buClr>
              <a:buSzTx/>
              <a:buFont typeface="Wingdings" pitchFamily="2" charset="2"/>
              <a:buNone/>
              <a:tabLst/>
              <a:defRPr/>
            </a:pPr>
            <a:r>
              <a:rPr kumimoji="0" lang="da-DK" sz="1800" b="0" i="0" u="none" strike="noStrike" kern="0" cap="none" spc="0" normalizeH="0" baseline="0" noProof="0" dirty="0">
                <a:ln>
                  <a:noFill/>
                </a:ln>
                <a:solidFill>
                  <a:srgbClr val="111111"/>
                </a:solidFill>
                <a:effectLst/>
                <a:uLnTx/>
                <a:uFillTx/>
                <a:latin typeface="Arial" panose="020B0604020202020204" pitchFamily="34" charset="0"/>
                <a:ea typeface="Aptos" panose="020B0004020202020204" pitchFamily="34" charset="0"/>
                <a:cs typeface="Aptos" panose="020B0004020202020204" pitchFamily="34" charset="0"/>
              </a:rPr>
              <a:t>18. december revurderes alle sager om helbredstillægskort. </a:t>
            </a:r>
            <a:r>
              <a:rPr lang="da-DK" sz="1800" dirty="0">
                <a:solidFill>
                  <a:srgbClr val="111111"/>
                </a:solidFill>
                <a:latin typeface="Arial" panose="020B0604020202020204" pitchFamily="34" charset="0"/>
                <a:ea typeface="Aptos" panose="020B0004020202020204" pitchFamily="34" charset="0"/>
                <a:cs typeface="Aptos" panose="020B0004020202020204" pitchFamily="34" charset="0"/>
              </a:rPr>
              <a:t>I 2023 blev der sendt 20.000 ophørsbreve på grund af for høj eller uoplyst formue.</a:t>
            </a:r>
          </a:p>
          <a:p>
            <a:pPr marL="0" marR="0" lvl="0" indent="0" algn="l" defTabSz="457200" rtl="0" eaLnBrk="1" fontAlgn="auto" latinLnBrk="0" hangingPunct="1">
              <a:lnSpc>
                <a:spcPct val="100000"/>
              </a:lnSpc>
              <a:spcBef>
                <a:spcPts val="300"/>
              </a:spcBef>
              <a:spcAft>
                <a:spcPts val="600"/>
              </a:spcAft>
              <a:buClr>
                <a:srgbClr val="EB052F"/>
              </a:buClr>
              <a:buSzTx/>
              <a:buFont typeface="Wingdings" pitchFamily="2" charset="2"/>
              <a:buNone/>
              <a:tabLst/>
              <a:defRPr/>
            </a:pPr>
            <a:r>
              <a:rPr kumimoji="0" lang="da-DK" sz="1800" b="0" i="0" u="none" strike="noStrike" kern="0" cap="none" spc="0" normalizeH="0" baseline="0" noProof="0" dirty="0">
                <a:ln>
                  <a:noFill/>
                </a:ln>
                <a:solidFill>
                  <a:srgbClr val="111111"/>
                </a:solidFill>
                <a:effectLst/>
                <a:uLnTx/>
                <a:uFillTx/>
                <a:latin typeface="Arial" panose="020B0604020202020204" pitchFamily="34" charset="0"/>
                <a:ea typeface="Aptos" panose="020B0004020202020204" pitchFamily="34" charset="0"/>
                <a:cs typeface="Aptos" panose="020B0004020202020204" pitchFamily="34" charset="0"/>
              </a:rPr>
              <a:t>Det giver naturligt nok en del henvendelser også til UDK i de sidste arbejdsdage op til jul.</a:t>
            </a:r>
          </a:p>
          <a:p>
            <a:pPr marL="0" marR="0" lvl="0" indent="0" algn="l" defTabSz="457200" rtl="0" eaLnBrk="1" fontAlgn="auto" latinLnBrk="0" hangingPunct="1">
              <a:lnSpc>
                <a:spcPct val="100000"/>
              </a:lnSpc>
              <a:spcBef>
                <a:spcPts val="300"/>
              </a:spcBef>
              <a:spcAft>
                <a:spcPts val="600"/>
              </a:spcAft>
              <a:buClr>
                <a:srgbClr val="EB052F"/>
              </a:buClr>
              <a:buSzTx/>
              <a:buFont typeface="Wingdings" pitchFamily="2" charset="2"/>
              <a:buNone/>
              <a:tabLst/>
              <a:defRPr/>
            </a:pPr>
            <a:r>
              <a:rPr lang="da-DK" sz="1800" dirty="0">
                <a:solidFill>
                  <a:srgbClr val="111111"/>
                </a:solidFill>
                <a:latin typeface="Arial" panose="020B0604020202020204" pitchFamily="34" charset="0"/>
                <a:ea typeface="Aptos" panose="020B0004020202020204" pitchFamily="34" charset="0"/>
                <a:cs typeface="Aptos" panose="020B0004020202020204" pitchFamily="34" charset="0"/>
              </a:rPr>
              <a:t>UDK henstiller til, at borgere ikke henvises til at henvende sig telefonisk, men genansøge digitalt eller med blanket.</a:t>
            </a:r>
            <a:endParaRPr kumimoji="0" lang="da-DK" sz="1800" b="0" i="0" u="none" strike="noStrike" kern="0" cap="none" spc="0" normalizeH="0" baseline="0" noProof="0" dirty="0">
              <a:ln>
                <a:noFill/>
              </a:ln>
              <a:solidFill>
                <a:srgbClr val="111111"/>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5" name="Pladsholder til tekst 4">
            <a:extLst>
              <a:ext uri="{FF2B5EF4-FFF2-40B4-BE49-F238E27FC236}">
                <a16:creationId xmlns:a16="http://schemas.microsoft.com/office/drawing/2014/main" id="{C9EC6189-507A-D0E2-6DE0-A31DA555AFB0}"/>
              </a:ext>
            </a:extLst>
          </p:cNvPr>
          <p:cNvSpPr>
            <a:spLocks noGrp="1"/>
          </p:cNvSpPr>
          <p:nvPr>
            <p:ph type="body" sz="quarter" idx="11"/>
          </p:nvPr>
        </p:nvSpPr>
        <p:spPr/>
        <p:txBody>
          <a:bodyPr/>
          <a:lstStyle/>
          <a:p>
            <a:r>
              <a:rPr lang="da-DK" dirty="0"/>
              <a:t>KORT NYT</a:t>
            </a:r>
          </a:p>
        </p:txBody>
      </p:sp>
      <p:sp>
        <p:nvSpPr>
          <p:cNvPr id="6" name="Pladsholder til tekst 5">
            <a:extLst>
              <a:ext uri="{FF2B5EF4-FFF2-40B4-BE49-F238E27FC236}">
                <a16:creationId xmlns:a16="http://schemas.microsoft.com/office/drawing/2014/main" id="{C205CCE6-A424-A839-919E-DF66B61F1CC6}"/>
              </a:ext>
            </a:extLst>
          </p:cNvPr>
          <p:cNvSpPr>
            <a:spLocks noGrp="1"/>
          </p:cNvSpPr>
          <p:nvPr>
            <p:ph type="body" sz="quarter" idx="18"/>
          </p:nvPr>
        </p:nvSpPr>
        <p:spPr/>
        <p:txBody>
          <a:bodyPr/>
          <a:lstStyle/>
          <a:p>
            <a:endParaRPr lang="da-DK"/>
          </a:p>
        </p:txBody>
      </p:sp>
      <p:sp>
        <p:nvSpPr>
          <p:cNvPr id="2" name="Tekstfelt 1">
            <a:extLst>
              <a:ext uri="{FF2B5EF4-FFF2-40B4-BE49-F238E27FC236}">
                <a16:creationId xmlns:a16="http://schemas.microsoft.com/office/drawing/2014/main" id="{A4497991-FA9D-638C-3559-BA7A1385DB10}"/>
              </a:ext>
            </a:extLst>
          </p:cNvPr>
          <p:cNvSpPr txBox="1"/>
          <p:nvPr/>
        </p:nvSpPr>
        <p:spPr>
          <a:xfrm>
            <a:off x="6214428" y="4728638"/>
            <a:ext cx="2743461" cy="320302"/>
          </a:xfrm>
          <a:prstGeom prst="rect">
            <a:avLst/>
          </a:prstGeom>
          <a:solidFill>
            <a:schemeClr val="bg2">
              <a:lumMod val="90000"/>
            </a:schemeClr>
          </a:solidFill>
          <a:ln>
            <a:noFill/>
          </a:ln>
        </p:spPr>
        <p:txBody>
          <a:bodyPr wrap="none" rtlCol="0">
            <a:noAutofit/>
          </a:bodyPr>
          <a:lstStyle/>
          <a:p>
            <a:pPr algn="l"/>
            <a:r>
              <a:rPr lang="da-DK" sz="1200" dirty="0">
                <a:latin typeface="Helvetica" pitchFamily="2" charset="0"/>
                <a:cs typeface="Arial"/>
                <a:hlinkClick r:id="rId3"/>
              </a:rPr>
              <a:t>Link til Selvbetjening.nu om processen </a:t>
            </a:r>
            <a:endParaRPr lang="da-DK" sz="1200" dirty="0">
              <a:latin typeface="Helvetica" pitchFamily="2" charset="0"/>
              <a:cs typeface="Arial"/>
            </a:endParaRPr>
          </a:p>
        </p:txBody>
      </p:sp>
      <p:pic>
        <p:nvPicPr>
          <p:cNvPr id="9" name="Billede 8">
            <a:extLst>
              <a:ext uri="{FF2B5EF4-FFF2-40B4-BE49-F238E27FC236}">
                <a16:creationId xmlns:a16="http://schemas.microsoft.com/office/drawing/2014/main" id="{A1DE86EB-CBDB-CE78-B5FD-C49812EDD844}"/>
              </a:ext>
            </a:extLst>
          </p:cNvPr>
          <p:cNvPicPr>
            <a:picLocks noChangeAspect="1"/>
          </p:cNvPicPr>
          <p:nvPr/>
        </p:nvPicPr>
        <p:blipFill>
          <a:blip r:embed="rId4"/>
          <a:stretch>
            <a:fillRect/>
          </a:stretch>
        </p:blipFill>
        <p:spPr>
          <a:xfrm>
            <a:off x="5893090" y="4715518"/>
            <a:ext cx="390580" cy="333422"/>
          </a:xfrm>
          <a:prstGeom prst="rect">
            <a:avLst/>
          </a:prstGeom>
        </p:spPr>
      </p:pic>
    </p:spTree>
    <p:extLst>
      <p:ext uri="{BB962C8B-B14F-4D97-AF65-F5344CB8AC3E}">
        <p14:creationId xmlns:p14="http://schemas.microsoft.com/office/powerpoint/2010/main" val="2278960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Status på ansøgninger fra </a:t>
            </a:r>
            <a:r>
              <a:rPr lang="da-DK" dirty="0" err="1"/>
              <a:t>EGs</a:t>
            </a:r>
            <a:r>
              <a:rPr lang="da-DK" dirty="0"/>
              <a:t> selvbetjeningsløsning</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KLIK-opgaverne ”Auto 15” og ”Auto 16” er til jer, som benytter en af </a:t>
            </a:r>
            <a:r>
              <a:rPr lang="da-DK" dirty="0" err="1"/>
              <a:t>EGs</a:t>
            </a:r>
            <a:r>
              <a:rPr lang="da-DK" dirty="0"/>
              <a:t> selvbetjeningsløsninger (EG Selvbetjening eller </a:t>
            </a:r>
            <a:r>
              <a:rPr lang="da-DK" dirty="0" err="1"/>
              <a:t>Borgeronline</a:t>
            </a:r>
            <a:r>
              <a:rPr lang="da-DK" dirty="0"/>
              <a:t>),</a:t>
            </a:r>
          </a:p>
          <a:p>
            <a:endParaRPr lang="da-DK" dirty="0"/>
          </a:p>
          <a:p>
            <a:r>
              <a:rPr lang="da-DK" u="sng" dirty="0"/>
              <a:t>Understøttede selvbetjeningsløsninger:</a:t>
            </a:r>
          </a:p>
          <a:p>
            <a:pPr marL="171450" indent="-171450">
              <a:buFont typeface="Arial" panose="020B0604020202020204" pitchFamily="34" charset="0"/>
              <a:buChar char="•"/>
            </a:pPr>
            <a:r>
              <a:rPr lang="da-DK" dirty="0"/>
              <a:t>SP 241 Ansøgning om helbredstillæg (Helbredskort)</a:t>
            </a:r>
          </a:p>
          <a:p>
            <a:pPr marL="171450" indent="-171450">
              <a:buFont typeface="Arial" panose="020B0604020202020204" pitchFamily="34" charset="0"/>
              <a:buChar char="•"/>
            </a:pPr>
            <a:r>
              <a:rPr lang="da-DK" dirty="0"/>
              <a:t>SP 242 Ansøgning om Udvidet helbredstillæg</a:t>
            </a:r>
          </a:p>
          <a:p>
            <a:pPr marL="423450" lvl="2" indent="-171450">
              <a:buFont typeface="Arial" panose="020B0604020202020204" pitchFamily="34" charset="0"/>
              <a:buChar char="•"/>
            </a:pPr>
            <a:r>
              <a:rPr lang="da-DK" dirty="0"/>
              <a:t>Briller</a:t>
            </a:r>
          </a:p>
          <a:p>
            <a:pPr marL="423450" lvl="2" indent="-171450">
              <a:buFont typeface="Arial" panose="020B0604020202020204" pitchFamily="34" charset="0"/>
              <a:buChar char="•"/>
            </a:pPr>
            <a:r>
              <a:rPr lang="da-DK" dirty="0" err="1"/>
              <a:t>Fodbehandling</a:t>
            </a:r>
            <a:endParaRPr lang="da-DK" dirty="0"/>
          </a:p>
          <a:p>
            <a:pPr marL="423450" lvl="2" indent="-171450">
              <a:buFont typeface="Arial" panose="020B0604020202020204" pitchFamily="34" charset="0"/>
              <a:buChar char="•"/>
            </a:pPr>
            <a:r>
              <a:rPr lang="da-DK" dirty="0"/>
              <a:t>Tandproteser</a:t>
            </a:r>
          </a:p>
          <a:p>
            <a:pPr marL="171450" indent="-171450">
              <a:buFont typeface="Arial" panose="020B0604020202020204" pitchFamily="34" charset="0"/>
              <a:buChar char="•"/>
            </a:pPr>
            <a:r>
              <a:rPr lang="da-DK" dirty="0"/>
              <a:t>SP 501 Ansøgning om Personligt tillæg</a:t>
            </a:r>
          </a:p>
          <a:p>
            <a:pPr marL="171450" indent="-171450">
              <a:buFont typeface="Arial" panose="020B0604020202020204" pitchFamily="34" charset="0"/>
              <a:buChar char="•"/>
            </a:pPr>
            <a:r>
              <a:rPr lang="da-DK" dirty="0"/>
              <a:t>SP 246 Specificeret overslag fra optiker-øjenlæge</a:t>
            </a:r>
          </a:p>
          <a:p>
            <a:pPr marL="171450" indent="-171450">
              <a:buFont typeface="Arial" panose="020B0604020202020204" pitchFamily="34" charset="0"/>
              <a:buChar char="•"/>
            </a:pPr>
            <a:r>
              <a:rPr lang="da-DK" dirty="0"/>
              <a:t>Anmodning om refusion i forbindelse med udgifter til behandling</a:t>
            </a:r>
          </a:p>
          <a:p>
            <a:endParaRPr lang="da-DK" dirty="0"/>
          </a:p>
          <a:p>
            <a:endParaRPr lang="da-DK" dirty="0"/>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Tekstfelt 5">
            <a:extLst>
              <a:ext uri="{FF2B5EF4-FFF2-40B4-BE49-F238E27FC236}">
                <a16:creationId xmlns:a16="http://schemas.microsoft.com/office/drawing/2014/main" id="{87A5A923-A958-3B08-E6F2-B9D4A0B37F67}"/>
              </a:ext>
            </a:extLst>
          </p:cNvPr>
          <p:cNvSpPr txBox="1"/>
          <p:nvPr/>
        </p:nvSpPr>
        <p:spPr>
          <a:xfrm>
            <a:off x="4070837" y="3540369"/>
            <a:ext cx="2306517" cy="427892"/>
          </a:xfrm>
          <a:prstGeom prst="rect">
            <a:avLst/>
          </a:prstGeom>
          <a:solidFill>
            <a:schemeClr val="tx2"/>
          </a:solidFill>
          <a:ln>
            <a:noFill/>
          </a:ln>
        </p:spPr>
        <p:txBody>
          <a:bodyPr wrap="square" rtlCol="0">
            <a:noAutofit/>
          </a:bodyPr>
          <a:lstStyle/>
          <a:p>
            <a:r>
              <a:rPr lang="da-DK" sz="1050" dirty="0"/>
              <a:t>Disse er ikke med fra start, men forventes at være klar senest til uge 8.</a:t>
            </a:r>
          </a:p>
        </p:txBody>
      </p:sp>
      <p:cxnSp>
        <p:nvCxnSpPr>
          <p:cNvPr id="9" name="Lige pilforbindelse 8">
            <a:extLst>
              <a:ext uri="{FF2B5EF4-FFF2-40B4-BE49-F238E27FC236}">
                <a16:creationId xmlns:a16="http://schemas.microsoft.com/office/drawing/2014/main" id="{0E8466C7-F477-3337-C9ED-5388AB859AB2}"/>
              </a:ext>
            </a:extLst>
          </p:cNvPr>
          <p:cNvCxnSpPr>
            <a:cxnSpLocks/>
          </p:cNvCxnSpPr>
          <p:nvPr/>
        </p:nvCxnSpPr>
        <p:spPr bwMode="auto">
          <a:xfrm flipH="1">
            <a:off x="3651739" y="3915508"/>
            <a:ext cx="416169" cy="0"/>
          </a:xfrm>
          <a:prstGeom prst="straightConnector1">
            <a:avLst/>
          </a:prstGeom>
          <a:noFill/>
          <a:ln w="28575" algn="ctr">
            <a:solidFill>
              <a:schemeClr val="tx2"/>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0" name="Lige pilforbindelse 9">
            <a:extLst>
              <a:ext uri="{FF2B5EF4-FFF2-40B4-BE49-F238E27FC236}">
                <a16:creationId xmlns:a16="http://schemas.microsoft.com/office/drawing/2014/main" id="{94D80D03-5FB1-141E-CEF6-EDF32B99B6AD}"/>
              </a:ext>
            </a:extLst>
          </p:cNvPr>
          <p:cNvCxnSpPr>
            <a:cxnSpLocks/>
          </p:cNvCxnSpPr>
          <p:nvPr/>
        </p:nvCxnSpPr>
        <p:spPr bwMode="auto">
          <a:xfrm flipH="1">
            <a:off x="3059724" y="3681047"/>
            <a:ext cx="1008184" cy="0"/>
          </a:xfrm>
          <a:prstGeom prst="straightConnector1">
            <a:avLst/>
          </a:prstGeom>
          <a:noFill/>
          <a:ln w="28575" algn="ctr">
            <a:solidFill>
              <a:schemeClr val="tx2"/>
            </a:solidFill>
            <a:prstDash val="solid"/>
            <a:round/>
            <a:headEnd type="none" w="med" len="med"/>
            <a:tailEnd type="triangle"/>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069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punktet?</a:t>
            </a:r>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4248253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da-DK" dirty="0"/>
              <a:t>Resultat af evalueringer</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087787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6F6DE-49C2-253D-EEAB-C2B0EA8B3C9A}"/>
              </a:ext>
            </a:extLst>
          </p:cNvPr>
          <p:cNvSpPr>
            <a:spLocks noGrp="1"/>
          </p:cNvSpPr>
          <p:nvPr>
            <p:ph type="title"/>
          </p:nvPr>
        </p:nvSpPr>
        <p:spPr/>
        <p:txBody>
          <a:bodyPr/>
          <a:lstStyle/>
          <a:p>
            <a:r>
              <a:rPr lang="da-DK" dirty="0"/>
              <a:t>Statusmøder (1 af 2)</a:t>
            </a:r>
          </a:p>
        </p:txBody>
      </p:sp>
      <p:sp>
        <p:nvSpPr>
          <p:cNvPr id="4" name="Pladsholder til tekst 3">
            <a:extLst>
              <a:ext uri="{FF2B5EF4-FFF2-40B4-BE49-F238E27FC236}">
                <a16:creationId xmlns:a16="http://schemas.microsoft.com/office/drawing/2014/main" id="{C315C7B1-AEA2-11A2-285A-920F4C77994C}"/>
              </a:ext>
            </a:extLst>
          </p:cNvPr>
          <p:cNvSpPr>
            <a:spLocks noGrp="1"/>
          </p:cNvSpPr>
          <p:nvPr>
            <p:ph type="body" sz="quarter" idx="11"/>
          </p:nvPr>
        </p:nvSpPr>
        <p:spPr/>
        <p:txBody>
          <a:bodyPr/>
          <a:lstStyle/>
          <a:p>
            <a:r>
              <a:rPr lang="da-DK" dirty="0"/>
              <a:t>Resultat af evalueringer</a:t>
            </a:r>
          </a:p>
        </p:txBody>
      </p:sp>
      <p:pic>
        <p:nvPicPr>
          <p:cNvPr id="7" name="Billede 6">
            <a:extLst>
              <a:ext uri="{FF2B5EF4-FFF2-40B4-BE49-F238E27FC236}">
                <a16:creationId xmlns:a16="http://schemas.microsoft.com/office/drawing/2014/main" id="{B2607345-4831-DCD9-AE7D-C4FC3132C0A2}"/>
              </a:ext>
            </a:extLst>
          </p:cNvPr>
          <p:cNvPicPr>
            <a:picLocks noChangeAspect="1"/>
          </p:cNvPicPr>
          <p:nvPr/>
        </p:nvPicPr>
        <p:blipFill>
          <a:blip r:embed="rId2"/>
          <a:srcRect r="13382"/>
          <a:stretch/>
        </p:blipFill>
        <p:spPr>
          <a:xfrm>
            <a:off x="4572000" y="1033151"/>
            <a:ext cx="3684038" cy="3077198"/>
          </a:xfrm>
          <a:prstGeom prst="rect">
            <a:avLst/>
          </a:prstGeom>
        </p:spPr>
      </p:pic>
      <p:sp>
        <p:nvSpPr>
          <p:cNvPr id="10" name="Pladsholder til tekst 2">
            <a:extLst>
              <a:ext uri="{FF2B5EF4-FFF2-40B4-BE49-F238E27FC236}">
                <a16:creationId xmlns:a16="http://schemas.microsoft.com/office/drawing/2014/main" id="{901B66CA-C376-6585-EC72-0F44AD107021}"/>
              </a:ext>
            </a:extLst>
          </p:cNvPr>
          <p:cNvSpPr>
            <a:spLocks noGrp="1"/>
          </p:cNvSpPr>
          <p:nvPr>
            <p:ph type="body" sz="quarter" idx="10"/>
          </p:nvPr>
        </p:nvSpPr>
        <p:spPr>
          <a:xfrm>
            <a:off x="468313" y="1419225"/>
            <a:ext cx="1958468" cy="3168650"/>
          </a:xfrm>
        </p:spPr>
        <p:txBody>
          <a:bodyPr/>
          <a:lstStyle/>
          <a:p>
            <a:r>
              <a:rPr lang="da-DK" dirty="0"/>
              <a:t>Få svar men fra hyppige brugere af KP</a:t>
            </a:r>
          </a:p>
        </p:txBody>
      </p:sp>
    </p:spTree>
    <p:extLst>
      <p:ext uri="{BB962C8B-B14F-4D97-AF65-F5344CB8AC3E}">
        <p14:creationId xmlns:p14="http://schemas.microsoft.com/office/powerpoint/2010/main" val="2623042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6F6DE-49C2-253D-EEAB-C2B0EA8B3C9A}"/>
              </a:ext>
            </a:extLst>
          </p:cNvPr>
          <p:cNvSpPr>
            <a:spLocks noGrp="1"/>
          </p:cNvSpPr>
          <p:nvPr>
            <p:ph type="title"/>
          </p:nvPr>
        </p:nvSpPr>
        <p:spPr/>
        <p:txBody>
          <a:bodyPr/>
          <a:lstStyle/>
          <a:p>
            <a:r>
              <a:rPr lang="da-DK" dirty="0"/>
              <a:t>Statusmøder (2 af 2)</a:t>
            </a:r>
          </a:p>
        </p:txBody>
      </p:sp>
      <p:sp>
        <p:nvSpPr>
          <p:cNvPr id="3" name="Pladsholder til tekst 2">
            <a:extLst>
              <a:ext uri="{FF2B5EF4-FFF2-40B4-BE49-F238E27FC236}">
                <a16:creationId xmlns:a16="http://schemas.microsoft.com/office/drawing/2014/main" id="{1329BE62-3ED3-4913-A194-FEFCE1F5651D}"/>
              </a:ext>
            </a:extLst>
          </p:cNvPr>
          <p:cNvSpPr>
            <a:spLocks noGrp="1"/>
          </p:cNvSpPr>
          <p:nvPr>
            <p:ph type="body" sz="quarter" idx="10"/>
          </p:nvPr>
        </p:nvSpPr>
        <p:spPr>
          <a:xfrm>
            <a:off x="468313" y="1419225"/>
            <a:ext cx="1958468" cy="3168650"/>
          </a:xfrm>
        </p:spPr>
        <p:txBody>
          <a:bodyPr/>
          <a:lstStyle/>
          <a:p>
            <a:r>
              <a:rPr lang="da-DK" dirty="0"/>
              <a:t>Melde emner ind?</a:t>
            </a:r>
          </a:p>
          <a:p>
            <a:pPr lvl="1"/>
            <a:r>
              <a:rPr lang="da-DK" dirty="0"/>
              <a:t>Meget gerne til </a:t>
            </a:r>
            <a:r>
              <a:rPr lang="da-DK" dirty="0">
                <a:hlinkClick r:id="rId2"/>
              </a:rPr>
              <a:t>KP@kombit.dk</a:t>
            </a:r>
            <a:r>
              <a:rPr lang="da-DK" dirty="0"/>
              <a:t> med </a:t>
            </a:r>
            <a:r>
              <a:rPr lang="da-DK" dirty="0">
                <a:hlinkClick r:id="rId3"/>
              </a:rPr>
              <a:t>AWS@kombit.dk</a:t>
            </a:r>
            <a:r>
              <a:rPr lang="da-DK" dirty="0"/>
              <a:t> cc.</a:t>
            </a:r>
          </a:p>
          <a:p>
            <a:pPr lvl="1"/>
            <a:endParaRPr lang="da-DK" dirty="0"/>
          </a:p>
          <a:p>
            <a:r>
              <a:rPr lang="da-DK" dirty="0"/>
              <a:t>Nogle emner skriftligt?</a:t>
            </a:r>
          </a:p>
          <a:p>
            <a:pPr lvl="1"/>
            <a:r>
              <a:rPr lang="da-DK" dirty="0"/>
              <a:t>Vi bringer også emner, som kun vedr. en del af jer. Det kan ofte blive relevant for flere senere!</a:t>
            </a:r>
          </a:p>
          <a:p>
            <a:pPr lvl="1"/>
            <a:endParaRPr lang="da-DK" dirty="0"/>
          </a:p>
          <a:p>
            <a:r>
              <a:rPr lang="da-DK" dirty="0"/>
              <a:t>Tid nok til spørgsmål</a:t>
            </a:r>
          </a:p>
          <a:p>
            <a:pPr lvl="1"/>
            <a:r>
              <a:rPr lang="da-DK" dirty="0"/>
              <a:t>Fokus på emner her</a:t>
            </a:r>
          </a:p>
          <a:p>
            <a:pPr lvl="1"/>
            <a:r>
              <a:rPr lang="da-DK" dirty="0"/>
              <a:t>Mødets længde skrues lidt op</a:t>
            </a:r>
          </a:p>
          <a:p>
            <a:pPr lvl="1"/>
            <a:r>
              <a:rPr lang="da-DK" dirty="0"/>
              <a:t>Generel spørgetime i øvrigt</a:t>
            </a:r>
          </a:p>
        </p:txBody>
      </p:sp>
      <p:sp>
        <p:nvSpPr>
          <p:cNvPr id="4" name="Pladsholder til tekst 3">
            <a:extLst>
              <a:ext uri="{FF2B5EF4-FFF2-40B4-BE49-F238E27FC236}">
                <a16:creationId xmlns:a16="http://schemas.microsoft.com/office/drawing/2014/main" id="{C315C7B1-AEA2-11A2-285A-920F4C77994C}"/>
              </a:ext>
            </a:extLst>
          </p:cNvPr>
          <p:cNvSpPr>
            <a:spLocks noGrp="1"/>
          </p:cNvSpPr>
          <p:nvPr>
            <p:ph type="body" sz="quarter" idx="11"/>
          </p:nvPr>
        </p:nvSpPr>
        <p:spPr/>
        <p:txBody>
          <a:bodyPr/>
          <a:lstStyle/>
          <a:p>
            <a:r>
              <a:rPr lang="da-DK" dirty="0"/>
              <a:t>Resultat af evalueringer</a:t>
            </a:r>
          </a:p>
        </p:txBody>
      </p:sp>
      <p:pic>
        <p:nvPicPr>
          <p:cNvPr id="9" name="Billede 8">
            <a:extLst>
              <a:ext uri="{FF2B5EF4-FFF2-40B4-BE49-F238E27FC236}">
                <a16:creationId xmlns:a16="http://schemas.microsoft.com/office/drawing/2014/main" id="{82F8A690-5B50-5FB8-B5C1-D24BA02439CB}"/>
              </a:ext>
            </a:extLst>
          </p:cNvPr>
          <p:cNvPicPr>
            <a:picLocks noChangeAspect="1"/>
          </p:cNvPicPr>
          <p:nvPr/>
        </p:nvPicPr>
        <p:blipFill>
          <a:blip r:embed="rId4" cstate="print">
            <a:extLst>
              <a:ext uri="{28A0092B-C50C-407E-A947-70E740481C1C}">
                <a14:useLocalDpi xmlns:a14="http://schemas.microsoft.com/office/drawing/2010/main"/>
              </a:ext>
            </a:extLst>
          </a:blip>
          <a:srcRect l="2331" t="2371" r="8918" b="10195"/>
          <a:stretch/>
        </p:blipFill>
        <p:spPr>
          <a:xfrm>
            <a:off x="3423740" y="951706"/>
            <a:ext cx="5553929" cy="4103687"/>
          </a:xfrm>
          <a:prstGeom prst="rect">
            <a:avLst/>
          </a:prstGeom>
        </p:spPr>
      </p:pic>
    </p:spTree>
    <p:extLst>
      <p:ext uri="{BB962C8B-B14F-4D97-AF65-F5344CB8AC3E}">
        <p14:creationId xmlns:p14="http://schemas.microsoft.com/office/powerpoint/2010/main" val="407441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332F66-C396-D8F4-400E-BC1B42D8565D}"/>
              </a:ext>
            </a:extLst>
          </p:cNvPr>
          <p:cNvSpPr>
            <a:spLocks noGrp="1"/>
          </p:cNvSpPr>
          <p:nvPr>
            <p:ph type="title"/>
          </p:nvPr>
        </p:nvSpPr>
        <p:spPr/>
        <p:txBody>
          <a:bodyPr/>
          <a:lstStyle/>
          <a:p>
            <a:r>
              <a:rPr lang="da-DK" dirty="0"/>
              <a:t>Brug af prisaftaler</a:t>
            </a:r>
          </a:p>
        </p:txBody>
      </p:sp>
      <p:sp>
        <p:nvSpPr>
          <p:cNvPr id="3" name="Pladsholder til tekst 2">
            <a:extLst>
              <a:ext uri="{FF2B5EF4-FFF2-40B4-BE49-F238E27FC236}">
                <a16:creationId xmlns:a16="http://schemas.microsoft.com/office/drawing/2014/main" id="{12F2BB80-6D61-77F5-8FB0-E8BFAE2E56C7}"/>
              </a:ext>
            </a:extLst>
          </p:cNvPr>
          <p:cNvSpPr>
            <a:spLocks noGrp="1"/>
          </p:cNvSpPr>
          <p:nvPr>
            <p:ph type="body" sz="quarter" idx="10"/>
          </p:nvPr>
        </p:nvSpPr>
        <p:spPr>
          <a:xfrm>
            <a:off x="5448299" y="1419225"/>
            <a:ext cx="3227389" cy="3168650"/>
          </a:xfrm>
        </p:spPr>
        <p:txBody>
          <a:bodyPr/>
          <a:lstStyle/>
          <a:p>
            <a:endParaRPr lang="da-DK" dirty="0"/>
          </a:p>
        </p:txBody>
      </p:sp>
      <p:sp>
        <p:nvSpPr>
          <p:cNvPr id="4" name="Pladsholder til tekst 3">
            <a:extLst>
              <a:ext uri="{FF2B5EF4-FFF2-40B4-BE49-F238E27FC236}">
                <a16:creationId xmlns:a16="http://schemas.microsoft.com/office/drawing/2014/main" id="{26D863C0-96F0-9D7E-6A1E-CC9CB6C3CEDF}"/>
              </a:ext>
            </a:extLst>
          </p:cNvPr>
          <p:cNvSpPr>
            <a:spLocks noGrp="1"/>
          </p:cNvSpPr>
          <p:nvPr>
            <p:ph type="body" sz="quarter" idx="11"/>
          </p:nvPr>
        </p:nvSpPr>
        <p:spPr/>
        <p:txBody>
          <a:bodyPr/>
          <a:lstStyle/>
          <a:p>
            <a:r>
              <a:rPr lang="da-DK" dirty="0"/>
              <a:t>Resultat af evalueringer</a:t>
            </a:r>
          </a:p>
          <a:p>
            <a:endParaRPr lang="da-DK" dirty="0"/>
          </a:p>
        </p:txBody>
      </p:sp>
      <p:pic>
        <p:nvPicPr>
          <p:cNvPr id="6" name="Billede 5">
            <a:extLst>
              <a:ext uri="{FF2B5EF4-FFF2-40B4-BE49-F238E27FC236}">
                <a16:creationId xmlns:a16="http://schemas.microsoft.com/office/drawing/2014/main" id="{D0912286-CF66-6704-E21A-F93C3ED02FA5}"/>
              </a:ext>
            </a:extLst>
          </p:cNvPr>
          <p:cNvPicPr>
            <a:picLocks noChangeAspect="1"/>
          </p:cNvPicPr>
          <p:nvPr/>
        </p:nvPicPr>
        <p:blipFill>
          <a:blip r:embed="rId2"/>
          <a:stretch>
            <a:fillRect/>
          </a:stretch>
        </p:blipFill>
        <p:spPr>
          <a:xfrm>
            <a:off x="468311" y="910361"/>
            <a:ext cx="4747260" cy="1410884"/>
          </a:xfrm>
          <a:prstGeom prst="rect">
            <a:avLst/>
          </a:prstGeom>
        </p:spPr>
      </p:pic>
      <p:pic>
        <p:nvPicPr>
          <p:cNvPr id="8" name="Billede 7">
            <a:extLst>
              <a:ext uri="{FF2B5EF4-FFF2-40B4-BE49-F238E27FC236}">
                <a16:creationId xmlns:a16="http://schemas.microsoft.com/office/drawing/2014/main" id="{0385F485-FDE5-9EA9-7ECC-F896D506BDE8}"/>
              </a:ext>
            </a:extLst>
          </p:cNvPr>
          <p:cNvPicPr>
            <a:picLocks noChangeAspect="1"/>
          </p:cNvPicPr>
          <p:nvPr/>
        </p:nvPicPr>
        <p:blipFill>
          <a:blip r:embed="rId3"/>
          <a:stretch>
            <a:fillRect/>
          </a:stretch>
        </p:blipFill>
        <p:spPr>
          <a:xfrm>
            <a:off x="468310" y="2321245"/>
            <a:ext cx="4710115" cy="1410884"/>
          </a:xfrm>
          <a:prstGeom prst="rect">
            <a:avLst/>
          </a:prstGeom>
        </p:spPr>
      </p:pic>
      <p:pic>
        <p:nvPicPr>
          <p:cNvPr id="10" name="Billede 9">
            <a:extLst>
              <a:ext uri="{FF2B5EF4-FFF2-40B4-BE49-F238E27FC236}">
                <a16:creationId xmlns:a16="http://schemas.microsoft.com/office/drawing/2014/main" id="{ED9313C2-DA3C-03A6-D978-4313D4F2E90D}"/>
              </a:ext>
            </a:extLst>
          </p:cNvPr>
          <p:cNvPicPr>
            <a:picLocks noChangeAspect="1"/>
          </p:cNvPicPr>
          <p:nvPr/>
        </p:nvPicPr>
        <p:blipFill>
          <a:blip r:embed="rId4"/>
          <a:stretch>
            <a:fillRect/>
          </a:stretch>
        </p:blipFill>
        <p:spPr>
          <a:xfrm>
            <a:off x="468311" y="3732129"/>
            <a:ext cx="4545650" cy="1419211"/>
          </a:xfrm>
          <a:prstGeom prst="rect">
            <a:avLst/>
          </a:prstGeom>
        </p:spPr>
      </p:pic>
    </p:spTree>
    <p:extLst>
      <p:ext uri="{BB962C8B-B14F-4D97-AF65-F5344CB8AC3E}">
        <p14:creationId xmlns:p14="http://schemas.microsoft.com/office/powerpoint/2010/main" val="239448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9429" y="13184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077"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882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8724" y="1318408"/>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7089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llede">
            <a:extLst>
              <a:ext uri="{FF2B5EF4-FFF2-40B4-BE49-F238E27FC236}">
                <a16:creationId xmlns:a16="http://schemas.microsoft.com/office/drawing/2014/main" id="{216A2C89-E566-91E6-5325-B0CFB379882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869760" y="3362146"/>
            <a:ext cx="1041544" cy="1037735"/>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a:extLst>
              <a:ext uri="{FF2B5EF4-FFF2-40B4-BE49-F238E27FC236}">
                <a16:creationId xmlns:a16="http://schemas.microsoft.com/office/drawing/2014/main" id="{E210F0C8-D4DA-8FD2-5485-FF894207E61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66757" y="3362146"/>
            <a:ext cx="947728" cy="1037735"/>
          </a:xfrm>
          <a:prstGeom prst="rect">
            <a:avLst/>
          </a:prstGeom>
        </p:spPr>
      </p:pic>
      <p:sp>
        <p:nvSpPr>
          <p:cNvPr id="10" name="Pladsholder til tekst 3">
            <a:extLst>
              <a:ext uri="{FF2B5EF4-FFF2-40B4-BE49-F238E27FC236}">
                <a16:creationId xmlns:a16="http://schemas.microsoft.com/office/drawing/2014/main" id="{3FCE4D04-D26A-A846-58DB-E5BFA72262A5}"/>
              </a:ext>
            </a:extLst>
          </p:cNvPr>
          <p:cNvSpPr txBox="1">
            <a:spLocks/>
          </p:cNvSpPr>
          <p:nvPr/>
        </p:nvSpPr>
        <p:spPr>
          <a:xfrm>
            <a:off x="575363" y="2714182"/>
            <a:ext cx="1285875"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Produktleder</a:t>
            </a:r>
          </a:p>
        </p:txBody>
      </p:sp>
      <p:sp>
        <p:nvSpPr>
          <p:cNvPr id="11" name="Pladsholder til tekst 3">
            <a:extLst>
              <a:ext uri="{FF2B5EF4-FFF2-40B4-BE49-F238E27FC236}">
                <a16:creationId xmlns:a16="http://schemas.microsoft.com/office/drawing/2014/main" id="{BB1D5128-02D0-B3A4-1475-633C977D757B}"/>
              </a:ext>
            </a:extLst>
          </p:cNvPr>
          <p:cNvSpPr txBox="1">
            <a:spLocks/>
          </p:cNvSpPr>
          <p:nvPr/>
        </p:nvSpPr>
        <p:spPr>
          <a:xfrm>
            <a:off x="2190086" y="2714182"/>
            <a:ext cx="2925218" cy="281266"/>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Forretningskonsulenter</a:t>
            </a:r>
          </a:p>
        </p:txBody>
      </p:sp>
      <p:sp>
        <p:nvSpPr>
          <p:cNvPr id="12" name="Pladsholder til tekst 3">
            <a:extLst>
              <a:ext uri="{FF2B5EF4-FFF2-40B4-BE49-F238E27FC236}">
                <a16:creationId xmlns:a16="http://schemas.microsoft.com/office/drawing/2014/main" id="{C6338520-A912-1264-8A9F-63725223B6F5}"/>
              </a:ext>
            </a:extLst>
          </p:cNvPr>
          <p:cNvSpPr txBox="1">
            <a:spLocks/>
          </p:cNvSpPr>
          <p:nvPr/>
        </p:nvSpPr>
        <p:spPr>
          <a:xfrm>
            <a:off x="575363"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Drift</a:t>
            </a:r>
            <a:endParaRPr lang="da-DK" dirty="0"/>
          </a:p>
        </p:txBody>
      </p:sp>
      <p:sp>
        <p:nvSpPr>
          <p:cNvPr id="13" name="Pladsholder til tekst 3">
            <a:extLst>
              <a:ext uri="{FF2B5EF4-FFF2-40B4-BE49-F238E27FC236}">
                <a16:creationId xmlns:a16="http://schemas.microsoft.com/office/drawing/2014/main" id="{D84D3C68-6667-46D6-A3A4-1602EE2DFEDB}"/>
              </a:ext>
            </a:extLst>
          </p:cNvPr>
          <p:cNvSpPr txBox="1">
            <a:spLocks/>
          </p:cNvSpPr>
          <p:nvPr/>
        </p:nvSpPr>
        <p:spPr>
          <a:xfrm>
            <a:off x="1922095" y="4427045"/>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Kommunikation</a:t>
            </a:r>
            <a:endParaRPr lang="da-DK" dirty="0"/>
          </a:p>
        </p:txBody>
      </p:sp>
      <p:sp>
        <p:nvSpPr>
          <p:cNvPr id="14" name="Pladsholder til tekst 3">
            <a:extLst>
              <a:ext uri="{FF2B5EF4-FFF2-40B4-BE49-F238E27FC236}">
                <a16:creationId xmlns:a16="http://schemas.microsoft.com/office/drawing/2014/main" id="{8BA14BD9-3EA4-881F-5590-CEBCF8C3C115}"/>
              </a:ext>
            </a:extLst>
          </p:cNvPr>
          <p:cNvSpPr txBox="1">
            <a:spLocks/>
          </p:cNvSpPr>
          <p:nvPr/>
        </p:nvSpPr>
        <p:spPr>
          <a:xfrm>
            <a:off x="3220025" y="442704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Implementering</a:t>
            </a:r>
            <a:endParaRPr lang="da-DK" dirty="0"/>
          </a:p>
        </p:txBody>
      </p:sp>
      <p:sp>
        <p:nvSpPr>
          <p:cNvPr id="15" name="Pladsholder til tekst 3">
            <a:extLst>
              <a:ext uri="{FF2B5EF4-FFF2-40B4-BE49-F238E27FC236}">
                <a16:creationId xmlns:a16="http://schemas.microsoft.com/office/drawing/2014/main" id="{79270588-0234-0E7D-6C7C-09F7A15CE392}"/>
              </a:ext>
            </a:extLst>
          </p:cNvPr>
          <p:cNvSpPr txBox="1">
            <a:spLocks/>
          </p:cNvSpPr>
          <p:nvPr/>
        </p:nvSpPr>
        <p:spPr>
          <a:xfrm>
            <a:off x="4517955"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Arkitektur</a:t>
            </a:r>
            <a:endParaRPr lang="da-DK" dirty="0"/>
          </a:p>
        </p:txBody>
      </p:sp>
      <p:sp>
        <p:nvSpPr>
          <p:cNvPr id="16" name="Pladsholder til tekst 3">
            <a:extLst>
              <a:ext uri="{FF2B5EF4-FFF2-40B4-BE49-F238E27FC236}">
                <a16:creationId xmlns:a16="http://schemas.microsoft.com/office/drawing/2014/main" id="{E476B211-BFAF-FAB6-54BB-88B781348F79}"/>
              </a:ext>
            </a:extLst>
          </p:cNvPr>
          <p:cNvSpPr txBox="1">
            <a:spLocks/>
          </p:cNvSpPr>
          <p:nvPr/>
        </p:nvSpPr>
        <p:spPr>
          <a:xfrm>
            <a:off x="5864687" y="4427043"/>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Test</a:t>
            </a:r>
            <a:endParaRPr lang="da-DK" dirty="0"/>
          </a:p>
        </p:txBody>
      </p:sp>
      <p:pic>
        <p:nvPicPr>
          <p:cNvPr id="5" name="Picture 2">
            <a:extLst>
              <a:ext uri="{FF2B5EF4-FFF2-40B4-BE49-F238E27FC236}">
                <a16:creationId xmlns:a16="http://schemas.microsoft.com/office/drawing/2014/main" id="{A77D454C-8B7E-C6DE-95C7-A33CCFC0603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9161" y="3362146"/>
            <a:ext cx="1037735" cy="103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753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BF70C-2E41-3B04-7EEF-AD014B484D66}"/>
              </a:ext>
            </a:extLst>
          </p:cNvPr>
          <p:cNvSpPr>
            <a:spLocks noGrp="1"/>
          </p:cNvSpPr>
          <p:nvPr>
            <p:ph type="title"/>
          </p:nvPr>
        </p:nvSpPr>
        <p:spPr/>
        <p:txBody>
          <a:bodyPr/>
          <a:lstStyle/>
          <a:p>
            <a:r>
              <a:rPr lang="da-DK" dirty="0"/>
              <a:t>Stopper i helbredstillægskortet?</a:t>
            </a:r>
          </a:p>
        </p:txBody>
      </p:sp>
      <p:sp>
        <p:nvSpPr>
          <p:cNvPr id="3" name="Pladsholder til tekst 2">
            <a:extLst>
              <a:ext uri="{FF2B5EF4-FFF2-40B4-BE49-F238E27FC236}">
                <a16:creationId xmlns:a16="http://schemas.microsoft.com/office/drawing/2014/main" id="{8C114908-A2DE-B5A3-23AC-43B75EF20E14}"/>
              </a:ext>
            </a:extLst>
          </p:cNvPr>
          <p:cNvSpPr>
            <a:spLocks noGrp="1"/>
          </p:cNvSpPr>
          <p:nvPr>
            <p:ph type="body" sz="quarter" idx="10"/>
          </p:nvPr>
        </p:nvSpPr>
        <p:spPr/>
        <p:txBody>
          <a:bodyPr/>
          <a:lstStyle/>
          <a:p>
            <a:r>
              <a:rPr lang="da-DK" dirty="0"/>
              <a:t>Kommentarerne indikerer, at jeres besvarelse alene vedr. hvad I gør i dag (som spørgsmålet også er formuleret) </a:t>
            </a:r>
          </a:p>
          <a:p>
            <a:r>
              <a:rPr lang="da-DK" dirty="0"/>
              <a:t>Altså ikke hvordan I </a:t>
            </a:r>
            <a:r>
              <a:rPr lang="da-DK" i="1" dirty="0"/>
              <a:t>ønsker</a:t>
            </a:r>
            <a:r>
              <a:rPr lang="da-DK" dirty="0"/>
              <a:t>, det skal være i KP.</a:t>
            </a:r>
          </a:p>
          <a:p>
            <a:endParaRPr lang="da-DK" dirty="0"/>
          </a:p>
        </p:txBody>
      </p:sp>
      <p:sp>
        <p:nvSpPr>
          <p:cNvPr id="4" name="Pladsholder til tekst 3">
            <a:extLst>
              <a:ext uri="{FF2B5EF4-FFF2-40B4-BE49-F238E27FC236}">
                <a16:creationId xmlns:a16="http://schemas.microsoft.com/office/drawing/2014/main" id="{1361D605-BECF-C9CE-B9E9-6FA86493F505}"/>
              </a:ext>
            </a:extLst>
          </p:cNvPr>
          <p:cNvSpPr>
            <a:spLocks noGrp="1"/>
          </p:cNvSpPr>
          <p:nvPr>
            <p:ph type="body" sz="quarter" idx="11"/>
          </p:nvPr>
        </p:nvSpPr>
        <p:spPr/>
        <p:txBody>
          <a:bodyPr/>
          <a:lstStyle/>
          <a:p>
            <a:r>
              <a:rPr lang="da-DK" dirty="0"/>
              <a:t>Resultat af evalueringer</a:t>
            </a:r>
          </a:p>
          <a:p>
            <a:endParaRPr lang="da-DK" dirty="0"/>
          </a:p>
        </p:txBody>
      </p:sp>
      <p:pic>
        <p:nvPicPr>
          <p:cNvPr id="6" name="Billede 5">
            <a:extLst>
              <a:ext uri="{FF2B5EF4-FFF2-40B4-BE49-F238E27FC236}">
                <a16:creationId xmlns:a16="http://schemas.microsoft.com/office/drawing/2014/main" id="{E94D9D49-A29A-98F1-3895-22F38C4A4017}"/>
              </a:ext>
            </a:extLst>
          </p:cNvPr>
          <p:cNvPicPr>
            <a:picLocks noChangeAspect="1"/>
          </p:cNvPicPr>
          <p:nvPr/>
        </p:nvPicPr>
        <p:blipFill>
          <a:blip r:embed="rId3"/>
          <a:stretch>
            <a:fillRect/>
          </a:stretch>
        </p:blipFill>
        <p:spPr>
          <a:xfrm>
            <a:off x="468311" y="2374673"/>
            <a:ext cx="6777713" cy="2169571"/>
          </a:xfrm>
          <a:prstGeom prst="rect">
            <a:avLst/>
          </a:prstGeom>
        </p:spPr>
      </p:pic>
    </p:spTree>
    <p:extLst>
      <p:ext uri="{BB962C8B-B14F-4D97-AF65-F5344CB8AC3E}">
        <p14:creationId xmlns:p14="http://schemas.microsoft.com/office/powerpoint/2010/main" val="1522536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punktet?</a:t>
            </a:r>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88547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Implementeringsindsats 2025</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242780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6723C-1057-E42B-F481-192094B77987}"/>
              </a:ext>
            </a:extLst>
          </p:cNvPr>
          <p:cNvSpPr>
            <a:spLocks noGrp="1"/>
          </p:cNvSpPr>
          <p:nvPr>
            <p:ph type="title"/>
          </p:nvPr>
        </p:nvSpPr>
        <p:spPr/>
        <p:txBody>
          <a:bodyPr/>
          <a:lstStyle/>
          <a:p>
            <a:r>
              <a:rPr lang="da-DK" dirty="0"/>
              <a:t>Vil du gerne give input og kvalificere indsatsen?</a:t>
            </a:r>
          </a:p>
        </p:txBody>
      </p:sp>
      <p:sp>
        <p:nvSpPr>
          <p:cNvPr id="3" name="Pladsholder til tekst 2">
            <a:extLst>
              <a:ext uri="{FF2B5EF4-FFF2-40B4-BE49-F238E27FC236}">
                <a16:creationId xmlns:a16="http://schemas.microsoft.com/office/drawing/2014/main" id="{F5355F0B-17DF-792B-D3DF-FABDE0644EE5}"/>
              </a:ext>
            </a:extLst>
          </p:cNvPr>
          <p:cNvSpPr>
            <a:spLocks noGrp="1"/>
          </p:cNvSpPr>
          <p:nvPr>
            <p:ph type="body" sz="quarter" idx="10"/>
          </p:nvPr>
        </p:nvSpPr>
        <p:spPr/>
        <p:txBody>
          <a:bodyPr/>
          <a:lstStyle/>
          <a:p>
            <a:r>
              <a:rPr lang="da-DK" sz="1200" dirty="0"/>
              <a:t>Vi er i gang med at afklare hvilken indsats på hvilke områder, vi vurderer vil gøre størst gavn for jer i 2025.</a:t>
            </a:r>
          </a:p>
          <a:p>
            <a:r>
              <a:rPr lang="da-DK" sz="1200" dirty="0"/>
              <a:t>Har du lyst til at give input til og kvalificere den kommende indsats, så udfyld dette korte spørgeskema med bl.a. kontaktoplysninger: </a:t>
            </a:r>
            <a:r>
              <a:rPr lang="da-DK" sz="1200" dirty="0">
                <a:hlinkClick r:id="rId2"/>
              </a:rPr>
              <a:t>https://forms.office.com/e/z5qJ4gvrDT</a:t>
            </a:r>
            <a:r>
              <a:rPr lang="da-DK" sz="1200" dirty="0"/>
              <a:t> </a:t>
            </a:r>
          </a:p>
          <a:p>
            <a:r>
              <a:rPr lang="da-DK" sz="1200" dirty="0"/>
              <a:t>Vi forsøger at sammensætte en blandet gruppe både ift. brug af KP, økonomisystem og kommunestørrelse.</a:t>
            </a:r>
          </a:p>
          <a:p>
            <a:endParaRPr lang="da-DK" sz="1200" dirty="0"/>
          </a:p>
          <a:p>
            <a:r>
              <a:rPr lang="da-DK" sz="1200" b="1" dirty="0"/>
              <a:t>Hvor meget tid kræver det at bidrage?</a:t>
            </a:r>
          </a:p>
          <a:p>
            <a:r>
              <a:rPr lang="da-DK" sz="1200" dirty="0"/>
              <a:t>Gruppen skal enkelte gange i løbet af 2025 deltage i Teams-møder af omkring 1-1½ times varighed. </a:t>
            </a:r>
          </a:p>
        </p:txBody>
      </p:sp>
      <p:sp>
        <p:nvSpPr>
          <p:cNvPr id="4" name="Pladsholder til tekst 3">
            <a:extLst>
              <a:ext uri="{FF2B5EF4-FFF2-40B4-BE49-F238E27FC236}">
                <a16:creationId xmlns:a16="http://schemas.microsoft.com/office/drawing/2014/main" id="{AA0BEB84-747C-FB0B-C903-03C989D8FBAD}"/>
              </a:ext>
            </a:extLst>
          </p:cNvPr>
          <p:cNvSpPr>
            <a:spLocks noGrp="1"/>
          </p:cNvSpPr>
          <p:nvPr>
            <p:ph type="body" sz="quarter" idx="11"/>
          </p:nvPr>
        </p:nvSpPr>
        <p:spPr/>
        <p:txBody>
          <a:bodyPr/>
          <a:lstStyle/>
          <a:p>
            <a:r>
              <a:rPr lang="da-DK" dirty="0"/>
              <a:t>Implementeringsindsats 2025</a:t>
            </a:r>
          </a:p>
        </p:txBody>
      </p:sp>
      <p:pic>
        <p:nvPicPr>
          <p:cNvPr id="8" name="Pladsholder til billede 7" descr="Et billede, der indeholder tekst, maleri, grafisk design, bog&#10;&#10;Automatisk genereret beskrivelse">
            <a:extLst>
              <a:ext uri="{FF2B5EF4-FFF2-40B4-BE49-F238E27FC236}">
                <a16:creationId xmlns:a16="http://schemas.microsoft.com/office/drawing/2014/main" id="{17F91314-CF61-0518-8CA5-C0580F13D53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8023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Formål og format</a:t>
            </a:r>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r>
              <a:rPr lang="da-DK" b="1" dirty="0"/>
              <a:t>Formål</a:t>
            </a:r>
          </a:p>
          <a:p>
            <a:pPr marL="171450" indent="-171450">
              <a:buFont typeface="Arial" panose="020B0604020202020204" pitchFamily="34" charset="0"/>
              <a:buChar char="•"/>
            </a:pPr>
            <a:r>
              <a:rPr lang="da-DK" dirty="0"/>
              <a:t>KOMBIT arrangerer og faciliterer regionale kommunemøder</a:t>
            </a:r>
          </a:p>
          <a:p>
            <a:pPr marL="171450" indent="-171450">
              <a:buFont typeface="Arial" panose="020B0604020202020204" pitchFamily="34" charset="0"/>
              <a:buChar char="•"/>
            </a:pPr>
            <a:r>
              <a:rPr lang="da-DK" dirty="0"/>
              <a:t>KOMBIT sætter scenen for de enkelte emner</a:t>
            </a:r>
          </a:p>
          <a:p>
            <a:pPr marL="171450" indent="-171450">
              <a:buFont typeface="Arial" panose="020B0604020202020204" pitchFamily="34" charset="0"/>
              <a:buChar char="•"/>
            </a:pPr>
            <a:r>
              <a:rPr lang="da-DK" dirty="0"/>
              <a:t>I bidrager med egne erfaringer, refleksioner og andre input undervejs til fælles gavn</a:t>
            </a:r>
          </a:p>
          <a:p>
            <a:pPr marL="171450" indent="-171450">
              <a:buFont typeface="Arial" panose="020B0604020202020204" pitchFamily="34" charset="0"/>
              <a:buChar char="•"/>
            </a:pPr>
            <a:r>
              <a:rPr lang="da-DK" dirty="0"/>
              <a:t>Relations- og netværksskabende</a:t>
            </a:r>
          </a:p>
          <a:p>
            <a:r>
              <a:rPr lang="da-DK" b="1" dirty="0"/>
              <a:t>Format</a:t>
            </a:r>
          </a:p>
          <a:p>
            <a:pPr marL="171450" indent="-171450">
              <a:buFont typeface="Arial" panose="020B0604020202020204" pitchFamily="34" charset="0"/>
              <a:buChar char="•"/>
            </a:pPr>
            <a:r>
              <a:rPr lang="da-DK" dirty="0"/>
              <a:t>Afholdes over 2 dage</a:t>
            </a:r>
          </a:p>
          <a:p>
            <a:pPr marL="171450" indent="-171450">
              <a:buFont typeface="Arial" panose="020B0604020202020204" pitchFamily="34" charset="0"/>
              <a:buChar char="•"/>
            </a:pPr>
            <a:r>
              <a:rPr lang="da-DK" dirty="0"/>
              <a:t>Alt efter program, kan forskellige medarbejdere deltage, på forskellige tidspunkter</a:t>
            </a:r>
          </a:p>
          <a:p>
            <a:pPr marL="171450" indent="-171450">
              <a:buFont typeface="Arial" panose="020B0604020202020204" pitchFamily="34" charset="0"/>
              <a:buChar char="•"/>
            </a:pPr>
            <a:r>
              <a:rPr lang="da-DK" dirty="0"/>
              <a:t>Pr. emne:</a:t>
            </a:r>
          </a:p>
          <a:p>
            <a:pPr marL="243450" lvl="1" indent="-171450">
              <a:buFont typeface="Arial" panose="020B0604020202020204" pitchFamily="34" charset="0"/>
              <a:buChar char="•"/>
            </a:pPr>
            <a:r>
              <a:rPr lang="da-DK" dirty="0"/>
              <a:t>Gennemgang af emnet</a:t>
            </a:r>
          </a:p>
          <a:p>
            <a:pPr marL="243450" lvl="1" indent="-171450">
              <a:buFont typeface="Arial" panose="020B0604020202020204" pitchFamily="34" charset="0"/>
              <a:buChar char="•"/>
            </a:pPr>
            <a:r>
              <a:rPr lang="da-DK" dirty="0"/>
              <a:t>Workshop i kommunegrupper</a:t>
            </a:r>
          </a:p>
          <a:p>
            <a:pPr marL="243450" lvl="1" indent="-171450">
              <a:buFont typeface="Arial" panose="020B0604020202020204" pitchFamily="34" charset="0"/>
              <a:buChar char="•"/>
            </a:pPr>
            <a:r>
              <a:rPr lang="da-DK" dirty="0"/>
              <a:t>Opsamling og spørgetid</a:t>
            </a:r>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Regionsmøde i H2 2024</a:t>
            </a:r>
          </a:p>
          <a:p>
            <a:endParaRPr lang="da-DK" dirty="0"/>
          </a:p>
        </p:txBody>
      </p:sp>
      <p:pic>
        <p:nvPicPr>
          <p:cNvPr id="8" name="Pladsholder til billede 7" descr="Et billede, der indeholder tøj, person, Læring/undervisning, håndskrift&#10;&#10;Automatisk genereret beskrivelse">
            <a:extLst>
              <a:ext uri="{FF2B5EF4-FFF2-40B4-BE49-F238E27FC236}">
                <a16:creationId xmlns:a16="http://schemas.microsoft.com/office/drawing/2014/main" id="{F398CA9C-1C1E-FCAA-E734-AAFD2C38105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0" name="Rectangle 2">
            <a:extLst>
              <a:ext uri="{FF2B5EF4-FFF2-40B4-BE49-F238E27FC236}">
                <a16:creationId xmlns:a16="http://schemas.microsoft.com/office/drawing/2014/main" id="{6A2093EB-A8A2-3CF8-EBBB-353B7D28BEA5}"/>
              </a:ext>
            </a:extLst>
          </p:cNvPr>
          <p:cNvSpPr>
            <a:spLocks noChangeArrowheads="1"/>
          </p:cNvSpPr>
          <p:nvPr/>
        </p:nvSpPr>
        <p:spPr bwMode="auto">
          <a:xfrm>
            <a:off x="656655" y="976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5" name="Tekstfelt 4">
            <a:extLst>
              <a:ext uri="{FF2B5EF4-FFF2-40B4-BE49-F238E27FC236}">
                <a16:creationId xmlns:a16="http://schemas.microsoft.com/office/drawing/2014/main" id="{D53A9650-F3B1-A415-99D3-EBCDE4602F9B}"/>
              </a:ext>
            </a:extLst>
          </p:cNvPr>
          <p:cNvSpPr txBox="1"/>
          <p:nvPr/>
        </p:nvSpPr>
        <p:spPr>
          <a:xfrm>
            <a:off x="4073769" y="363415"/>
            <a:ext cx="1699846" cy="552151"/>
          </a:xfrm>
          <a:prstGeom prst="rect">
            <a:avLst/>
          </a:prstGeom>
          <a:noFill/>
          <a:ln>
            <a:noFill/>
          </a:ln>
        </p:spPr>
        <p:txBody>
          <a:bodyPr wrap="square" rtlCol="0">
            <a:noAutofit/>
          </a:bodyPr>
          <a:lstStyle/>
          <a:p>
            <a:pPr algn="l"/>
            <a:r>
              <a:rPr lang="da-DK" sz="2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293712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Emner på regionsmøder</a:t>
            </a:r>
            <a:br>
              <a:rPr lang="da-DK" dirty="0"/>
            </a:br>
            <a:r>
              <a:rPr lang="da-DK" dirty="0">
                <a:solidFill>
                  <a:schemeClr val="tx2"/>
                </a:solidFill>
              </a:rPr>
              <a:t>Pba spørgeskema</a:t>
            </a:r>
            <a:endParaRPr lang="da-DK" dirty="0"/>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pPr rtl="0"/>
            <a:endParaRPr lang="da-DK" dirty="0">
              <a:effectLst/>
            </a:endParaRPr>
          </a:p>
          <a:p>
            <a:pPr rtl="0"/>
            <a:r>
              <a:rPr lang="da-DK" sz="1050" dirty="0">
                <a:effectLst/>
              </a:rPr>
              <a:t>Opsætning af automatiske processer</a:t>
            </a:r>
          </a:p>
          <a:p>
            <a:pPr rtl="0"/>
            <a:endParaRPr lang="da-DK" sz="1050" dirty="0"/>
          </a:p>
          <a:p>
            <a:pPr rtl="0"/>
            <a:endParaRPr lang="da-DK" sz="1050" dirty="0">
              <a:effectLst/>
            </a:endParaRPr>
          </a:p>
          <a:p>
            <a:pPr rtl="0"/>
            <a:r>
              <a:rPr lang="da-DK" sz="1050" dirty="0">
                <a:effectLst/>
              </a:rPr>
              <a:t>MAF-processer</a:t>
            </a:r>
          </a:p>
          <a:p>
            <a:pPr rtl="0"/>
            <a:endParaRPr lang="da-DK" sz="1050" dirty="0"/>
          </a:p>
          <a:p>
            <a:pPr rtl="0"/>
            <a:endParaRPr lang="da-DK" sz="1050" dirty="0">
              <a:effectLst/>
            </a:endParaRPr>
          </a:p>
          <a:p>
            <a:pPr rtl="0"/>
            <a:r>
              <a:rPr lang="da-DK" sz="1050" dirty="0">
                <a:effectLst/>
              </a:rPr>
              <a:t>Opsætning og tilretning af opgavepakker</a:t>
            </a:r>
          </a:p>
          <a:p>
            <a:pPr rtl="0"/>
            <a:endParaRPr lang="da-DK" sz="1050" dirty="0">
              <a:effectLst/>
            </a:endParaRPr>
          </a:p>
          <a:p>
            <a:pPr rtl="0"/>
            <a:endParaRPr lang="da-DK" sz="1050" dirty="0">
              <a:effectLst/>
            </a:endParaRPr>
          </a:p>
          <a:p>
            <a:pPr rtl="0"/>
            <a:r>
              <a:rPr lang="da-DK" sz="1050" dirty="0">
                <a:effectLst/>
              </a:rPr>
              <a:t>Opsætning af breve</a:t>
            </a:r>
          </a:p>
          <a:p>
            <a:endParaRPr lang="da-DK" dirty="0"/>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Regionsmøde i H2 2024</a:t>
            </a:r>
          </a:p>
          <a:p>
            <a:endParaRPr lang="da-DK" dirty="0"/>
          </a:p>
        </p:txBody>
      </p:sp>
      <p:pic>
        <p:nvPicPr>
          <p:cNvPr id="12" name="Grafik 11" descr="Åben konvolut med massiv udfyldning">
            <a:extLst>
              <a:ext uri="{FF2B5EF4-FFF2-40B4-BE49-F238E27FC236}">
                <a16:creationId xmlns:a16="http://schemas.microsoft.com/office/drawing/2014/main" id="{D14602F3-F42E-430E-E5E7-472FE07BF7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7395" y="3769516"/>
            <a:ext cx="914400" cy="914400"/>
          </a:xfrm>
          <a:prstGeom prst="rect">
            <a:avLst/>
          </a:prstGeom>
        </p:spPr>
      </p:pic>
      <p:pic>
        <p:nvPicPr>
          <p:cNvPr id="14" name="Grafik 13" descr="Sparegris med massiv udfyldning">
            <a:extLst>
              <a:ext uri="{FF2B5EF4-FFF2-40B4-BE49-F238E27FC236}">
                <a16:creationId xmlns:a16="http://schemas.microsoft.com/office/drawing/2014/main" id="{F1E55267-D286-D8A9-F0C2-9450A2E12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8441" y="2202655"/>
            <a:ext cx="914400" cy="914400"/>
          </a:xfrm>
          <a:prstGeom prst="rect">
            <a:avLst/>
          </a:prstGeom>
        </p:spPr>
      </p:pic>
      <p:pic>
        <p:nvPicPr>
          <p:cNvPr id="16" name="Grafik 15" descr="Indbakke med massiv udfyldning">
            <a:extLst>
              <a:ext uri="{FF2B5EF4-FFF2-40B4-BE49-F238E27FC236}">
                <a16:creationId xmlns:a16="http://schemas.microsoft.com/office/drawing/2014/main" id="{E20BDA3E-6260-2A95-E68E-2E8E4D7134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41" y="2986085"/>
            <a:ext cx="914400" cy="914400"/>
          </a:xfrm>
          <a:prstGeom prst="rect">
            <a:avLst/>
          </a:prstGeom>
        </p:spPr>
      </p:pic>
      <p:pic>
        <p:nvPicPr>
          <p:cNvPr id="20" name="Pladsholder til billede 19" descr="Et billede, der indeholder sky, bygning, højspændingsmast, tårn&#10;&#10;Automatisk genereret beskrivelse">
            <a:extLst>
              <a:ext uri="{FF2B5EF4-FFF2-40B4-BE49-F238E27FC236}">
                <a16:creationId xmlns:a16="http://schemas.microsoft.com/office/drawing/2014/main" id="{DD7636EA-C980-635E-641E-63FCCCE72912}"/>
              </a:ext>
            </a:extLst>
          </p:cNvPr>
          <p:cNvPicPr>
            <a:picLocks noGrp="1" noChangeAspect="1"/>
          </p:cNvPicPr>
          <p:nvPr>
            <p:ph type="pic" sz="quarter" idx="12"/>
          </p:nvPr>
        </p:nvPicPr>
        <p:blipFill>
          <a:blip r:embed="rId8" cstate="print">
            <a:extLst>
              <a:ext uri="{28A0092B-C50C-407E-A947-70E740481C1C}">
                <a14:useLocalDpi xmlns:a14="http://schemas.microsoft.com/office/drawing/2010/main"/>
              </a:ext>
            </a:extLst>
          </a:blip>
          <a:srcRect/>
          <a:stretch>
            <a:fillRect/>
          </a:stretch>
        </p:blipFill>
        <p:spPr/>
      </p:pic>
      <p:pic>
        <p:nvPicPr>
          <p:cNvPr id="22" name="Grafik 21" descr="Tandhjul med massiv udfyldning">
            <a:extLst>
              <a:ext uri="{FF2B5EF4-FFF2-40B4-BE49-F238E27FC236}">
                <a16:creationId xmlns:a16="http://schemas.microsoft.com/office/drawing/2014/main" id="{B82A2A97-1C5D-3A37-7D09-F06FE1B17E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69568" y="1419225"/>
            <a:ext cx="914400" cy="914400"/>
          </a:xfrm>
          <a:prstGeom prst="rect">
            <a:avLst/>
          </a:prstGeom>
        </p:spPr>
      </p:pic>
    </p:spTree>
    <p:extLst>
      <p:ext uri="{BB962C8B-B14F-4D97-AF65-F5344CB8AC3E}">
        <p14:creationId xmlns:p14="http://schemas.microsoft.com/office/powerpoint/2010/main" val="163624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Efterlysning på Sjælland!</a:t>
            </a:r>
            <a:br>
              <a:rPr lang="da-DK" dirty="0"/>
            </a:br>
            <a:r>
              <a:rPr lang="da-DK" dirty="0">
                <a:solidFill>
                  <a:schemeClr val="tx2"/>
                </a:solidFill>
              </a:rPr>
              <a:t>Vi mangler lokaler</a:t>
            </a:r>
            <a:endParaRPr lang="da-DK" dirty="0"/>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r>
              <a:rPr lang="da-DK" sz="1200" dirty="0"/>
              <a:t>Vi mangler ét stort lokale til ca. 40 personer og to mindre lokaler.</a:t>
            </a:r>
          </a:p>
          <a:p>
            <a:pPr marL="171450" indent="-171450">
              <a:buFont typeface="Arial" panose="020B0604020202020204" pitchFamily="34" charset="0"/>
              <a:buChar char="•"/>
            </a:pPr>
            <a:endParaRPr lang="da-DK" sz="1200" dirty="0"/>
          </a:p>
          <a:p>
            <a:r>
              <a:rPr lang="da-DK" sz="1200" dirty="0"/>
              <a:t>Skriv til </a:t>
            </a:r>
            <a:r>
              <a:rPr lang="da-DK" sz="1200" dirty="0">
                <a:hlinkClick r:id="rId2"/>
              </a:rPr>
              <a:t>KP@kombit.dk</a:t>
            </a:r>
            <a:r>
              <a:rPr lang="da-DK" sz="1200" dirty="0"/>
              <a:t> </a:t>
            </a:r>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Regionsmøde i H2 2024</a:t>
            </a:r>
          </a:p>
          <a:p>
            <a:endParaRPr lang="da-DK" dirty="0"/>
          </a:p>
        </p:txBody>
      </p:sp>
      <p:pic>
        <p:nvPicPr>
          <p:cNvPr id="10" name="Pladsholder til billede 9" descr="Et billede, der indeholder person, Ansigt, tøj, sweater&#10;&#10;Automatisk genereret beskrivelse">
            <a:extLst>
              <a:ext uri="{FF2B5EF4-FFF2-40B4-BE49-F238E27FC236}">
                <a16:creationId xmlns:a16="http://schemas.microsoft.com/office/drawing/2014/main" id="{02EB9960-7E15-ADC8-3501-F20C6708143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65357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punktet?</a:t>
            </a:r>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3142149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da-DK" dirty="0"/>
              <a:t>Release 5.3</a:t>
            </a:r>
            <a:br>
              <a:rPr lang="da-DK" dirty="0"/>
            </a:br>
            <a:r>
              <a:rPr lang="da-DK" dirty="0"/>
              <a:t>31. januar 2025</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18449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Release og KLIK-opgaver</a:t>
            </a:r>
            <a:br>
              <a:rPr lang="da-DK" dirty="0"/>
            </a:br>
            <a:r>
              <a:rPr lang="en-US" dirty="0">
                <a:solidFill>
                  <a:schemeClr val="tx2"/>
                </a:solidFill>
              </a:rPr>
              <a:t>KP release 5.3 – </a:t>
            </a:r>
            <a:r>
              <a:rPr lang="en-US" dirty="0">
                <a:solidFill>
                  <a:schemeClr val="tx2"/>
                </a:solidFill>
                <a:highlight>
                  <a:srgbClr val="FFFF00"/>
                </a:highlight>
              </a:rPr>
              <a:t>31.01 2025</a:t>
            </a:r>
            <a:endParaRPr lang="da-DK" dirty="0">
              <a:highlight>
                <a:srgbClr val="FFFF00"/>
              </a:highlight>
            </a:endParaRP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3 / oktober 2024</a:t>
            </a:r>
          </a:p>
          <a:p>
            <a:r>
              <a:rPr lang="da-DK" dirty="0"/>
              <a:t>Ændringer med seneste version er markeret med </a:t>
            </a:r>
            <a:r>
              <a:rPr lang="da-DK" dirty="0">
                <a:highlight>
                  <a:srgbClr val="FFFF00"/>
                </a:highlight>
              </a:rPr>
              <a:t>gul</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100341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pic>
        <p:nvPicPr>
          <p:cNvPr id="5" name="Grafik 4" descr="Højrepegende baghåndsindeks med massiv udfyldning">
            <a:extLst>
              <a:ext uri="{FF2B5EF4-FFF2-40B4-BE49-F238E27FC236}">
                <a16:creationId xmlns:a16="http://schemas.microsoft.com/office/drawing/2014/main" id="{87D3C176-60F5-80FC-0016-0657D0F95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777068" flipV="1">
            <a:off x="3947345" y="1399586"/>
            <a:ext cx="1670932" cy="1670932"/>
          </a:xfrm>
          <a:prstGeom prst="rect">
            <a:avLst/>
          </a:prstGeom>
        </p:spPr>
      </p:pic>
      <p:pic>
        <p:nvPicPr>
          <p:cNvPr id="7" name="Grafik 6" descr="Jordklode: Afrika og Europa med massiv udfyldning">
            <a:extLst>
              <a:ext uri="{FF2B5EF4-FFF2-40B4-BE49-F238E27FC236}">
                <a16:creationId xmlns:a16="http://schemas.microsoft.com/office/drawing/2014/main" id="{32EFA359-07AA-C6C7-AF1B-F95DA4CF2B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7665" y="2235052"/>
            <a:ext cx="1885393" cy="1885393"/>
          </a:xfrm>
          <a:prstGeom prst="rect">
            <a:avLst/>
          </a:prstGeom>
        </p:spPr>
      </p:pic>
    </p:spTree>
    <p:extLst>
      <p:ext uri="{BB962C8B-B14F-4D97-AF65-F5344CB8AC3E}">
        <p14:creationId xmlns:p14="http://schemas.microsoft.com/office/powerpoint/2010/main" val="1937621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dirty="0"/>
              <a:t>Release 5.3</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149288" y="1091519"/>
          <a:ext cx="8766111" cy="3260266"/>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1000" dirty="0">
                          <a:latin typeface="Neue Haas Grotesk Text Pro" panose="020B0504020202020204" pitchFamily="34" charset="0"/>
                        </a:rPr>
                        <a:t>Nogle attributter på brevskabeloner kan ændres, uden at I overtager ansvaret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Siden idriftsættelsen af KP, har det været ønsket, at I kan lave simple ændringer i brevskabeloners attributter, </a:t>
                      </a:r>
                      <a:r>
                        <a:rPr lang="da-DK" sz="1000" i="1" dirty="0">
                          <a:latin typeface="Neue Haas Grotesk Text Pro" panose="020B0504020202020204" pitchFamily="34" charset="0"/>
                        </a:rPr>
                        <a:t>uden</a:t>
                      </a:r>
                      <a:r>
                        <a:rPr lang="da-DK" sz="1000" i="0" dirty="0">
                          <a:latin typeface="Neue Haas Grotesk Text Pro" panose="020B0504020202020204" pitchFamily="34" charset="0"/>
                        </a:rPr>
                        <a:t> at I overtager ansvaret for brevskabelonerne</a:t>
                      </a:r>
                      <a:r>
                        <a:rPr lang="da-DK" sz="1000" dirty="0">
                          <a:latin typeface="Neue Haas Grotesk Text Pro" panose="020B0504020202020204" pitchFamily="34" charset="0"/>
                        </a:rPr>
                        <a:t>. Dette indføres nu, så I, uden at overtage ansvar, kan lave forskellige tilretninger af brevskabelonernes attributter </a:t>
                      </a:r>
                      <a:r>
                        <a:rPr lang="da-DK" sz="1000" i="0" dirty="0">
                          <a:latin typeface="Neue Haas Grotesk Text Pro" panose="020B0504020202020204" pitchFamily="34" charset="0"/>
                        </a:rPr>
                        <a:t>- </a:t>
                      </a:r>
                      <a:r>
                        <a:rPr lang="da-DK" sz="1000" dirty="0">
                          <a:latin typeface="Neue Haas Grotesk Text Pro" panose="020B0504020202020204" pitchFamily="34" charset="0"/>
                        </a:rPr>
                        <a:t>fx ”Kan besvares” eller ”Beskedskabelongruppe”</a:t>
                      </a:r>
                      <a:r>
                        <a:rPr lang="da-DK" sz="1000" i="0" dirty="0">
                          <a:latin typeface="Neue Haas Grotesk Text Pro" panose="020B05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I praksis indføres en ”tjek-boks” (Overskriv central skabelonfil), som gør det tydeligt, hvad I kan ændre </a:t>
                      </a:r>
                      <a:r>
                        <a:rPr lang="da-DK" sz="1000" i="1" dirty="0">
                          <a:latin typeface="Neue Haas Grotesk Text Pro" panose="020B0504020202020204" pitchFamily="34" charset="0"/>
                        </a:rPr>
                        <a:t>uden </a:t>
                      </a:r>
                      <a:r>
                        <a:rPr lang="da-DK" sz="1000" i="0" dirty="0">
                          <a:latin typeface="Neue Haas Grotesk Text Pro" panose="020B0504020202020204" pitchFamily="34" charset="0"/>
                        </a:rPr>
                        <a:t>at overtage ansvaret, og det bliver tydeligt, </a:t>
                      </a:r>
                      <a:r>
                        <a:rPr lang="da-DK" sz="1000" i="1" dirty="0">
                          <a:latin typeface="Neue Haas Grotesk Text Pro" panose="020B0504020202020204" pitchFamily="34" charset="0"/>
                        </a:rPr>
                        <a:t>om</a:t>
                      </a:r>
                      <a:r>
                        <a:rPr lang="da-DK" sz="1000" i="0" dirty="0">
                          <a:latin typeface="Neue Haas Grotesk Text Pro" panose="020B0504020202020204" pitchFamily="34" charset="0"/>
                        </a:rPr>
                        <a:t> I har overtaget ansvaret for den enkelte brevskabelon. </a:t>
                      </a:r>
                      <a:endParaRPr lang="da-DK" sz="1000" dirty="0">
                        <a:latin typeface="Neue Haas Grotesk Text Pro" panose="020B0504020202020204" pitchFamily="34" charset="0"/>
                      </a:endParaRPr>
                    </a:p>
                    <a:p>
                      <a:endParaRPr lang="da-DK" sz="1000" dirty="0">
                        <a:latin typeface="Neue Haas Grotesk Text Pro" panose="020B0504020202020204" pitchFamily="34" charset="0"/>
                      </a:endParaRPr>
                    </a:p>
                    <a:p>
                      <a:r>
                        <a:rPr lang="da-DK" sz="1000" dirty="0">
                          <a:latin typeface="Neue Haas Grotesk Text Pro" panose="020B0504020202020204" pitchFamily="34" charset="0"/>
                        </a:rPr>
                        <a:t>Hvis I ændrer selve brevet (Word-filen) eller laver ændringer ift. flettespørgsmål, vil I fortsat overtage ansvaret for den enkelte brevskabelon. </a:t>
                      </a:r>
                    </a:p>
                  </a:txBody>
                  <a:tcPr/>
                </a:tc>
                <a:extLst>
                  <a:ext uri="{0D108BD9-81ED-4DB2-BD59-A6C34878D82A}">
                    <a16:rowId xmlns:a16="http://schemas.microsoft.com/office/drawing/2014/main" val="3042391567"/>
                  </a:ext>
                </a:extLst>
              </a:tr>
              <a:tr h="303706">
                <a:tc>
                  <a:txBody>
                    <a:bodyPr/>
                    <a:lstStyle/>
                    <a:p>
                      <a:r>
                        <a:rPr lang="da-DK" sz="1000" dirty="0">
                          <a:latin typeface="Neue Haas Grotesk Text Pro" panose="020B0504020202020204" pitchFamily="34" charset="0"/>
                        </a:rPr>
                        <a:t>Sæt manuelt dato for modtagelsestidspunkt</a:t>
                      </a:r>
                    </a:p>
                  </a:txBody>
                  <a:tcPr/>
                </a:tc>
                <a:tc>
                  <a:txBody>
                    <a:bodyPr/>
                    <a:lstStyle/>
                    <a:p>
                      <a:r>
                        <a:rPr lang="da-DK" sz="1000" dirty="0">
                          <a:latin typeface="Neue Haas Grotesk Text Pro" panose="020B0504020202020204" pitchFamily="34" charset="0"/>
                        </a:rPr>
                        <a:t>I kan nu sætte en manuel dato for modtagelse af dokumentation mv., når i lægger en fil ind i KP. Der introduceres derfor en ny kolonne ved upload af filer. KP præsætter datoen med dags dato, men efter behov, kan I rette i datoen. </a:t>
                      </a:r>
                    </a:p>
                  </a:txBody>
                  <a:tcPr/>
                </a:tc>
                <a:extLst>
                  <a:ext uri="{0D108BD9-81ED-4DB2-BD59-A6C34878D82A}">
                    <a16:rowId xmlns:a16="http://schemas.microsoft.com/office/drawing/2014/main" val="3898204384"/>
                  </a:ext>
                </a:extLst>
              </a:tr>
              <a:tr h="303706">
                <a:tc>
                  <a:txBody>
                    <a:bodyPr/>
                    <a:lstStyle/>
                    <a:p>
                      <a:r>
                        <a:rPr lang="da-DK" sz="1000" dirty="0">
                          <a:latin typeface="Neue Haas Grotesk Text Pro" panose="020B0504020202020204" pitchFamily="34" charset="0"/>
                        </a:rPr>
                        <a:t>KP udstiller nu altid korrekt dispositionsdato på fanen UDK - Pension</a:t>
                      </a:r>
                    </a:p>
                  </a:txBody>
                  <a:tcPr/>
                </a:tc>
                <a:tc>
                  <a:txBody>
                    <a:bodyPr/>
                    <a:lstStyle/>
                    <a:p>
                      <a:r>
                        <a:rPr lang="da-DK" sz="1000" dirty="0">
                          <a:latin typeface="Neue Haas Grotesk Text Pro" panose="020B0504020202020204" pitchFamily="34" charset="0"/>
                        </a:rPr>
                        <a:t>Tidligere var det ikke muligt for KP at udstille den dato, som med sikkerhed er dispositionsdato for en udbetaling. Dette er nu rettet, så KP får og udstiller den korrekte dispositionsdato. </a:t>
                      </a:r>
                    </a:p>
                    <a:p>
                      <a:r>
                        <a:rPr lang="da-DK" sz="1000" b="1" dirty="0">
                          <a:latin typeface="Neue Haas Grotesk Text Pro" panose="020B0504020202020204" pitchFamily="34" charset="0"/>
                        </a:rPr>
                        <a:t>Du skal være opmærksom på</a:t>
                      </a:r>
                      <a:r>
                        <a:rPr lang="da-DK" sz="1000" dirty="0">
                          <a:latin typeface="Neue Haas Grotesk Text Pro" panose="020B0504020202020204" pitchFamily="34" charset="0"/>
                        </a:rPr>
                        <a:t>, at jeres aftaleadministrator får en ny version af snitfladen ”SF1492” til godkendelse inden releasen. Der udgives ikke en KLIK-opgave for dette. </a:t>
                      </a:r>
                    </a:p>
                  </a:txBody>
                  <a:tcPr/>
                </a:tc>
                <a:extLst>
                  <a:ext uri="{0D108BD9-81ED-4DB2-BD59-A6C34878D82A}">
                    <a16:rowId xmlns:a16="http://schemas.microsoft.com/office/drawing/2014/main" val="1744179594"/>
                  </a:ext>
                </a:extLst>
              </a:tr>
              <a:tr h="303706">
                <a:tc>
                  <a:txBody>
                    <a:bodyPr/>
                    <a:lstStyle/>
                    <a:p>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med momsbelagte fakturalinjer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KP kan nu modtage og behandle </a:t>
                      </a:r>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med momsbelagte fakturalinjer.</a:t>
                      </a:r>
                    </a:p>
                    <a:p>
                      <a:r>
                        <a:rPr lang="da-DK" sz="1000" dirty="0">
                          <a:latin typeface="Neue Haas Grotesk Text Pro" panose="020B0504020202020204" pitchFamily="34" charset="0"/>
                        </a:rPr>
                        <a:t>Der er ikke behov for tilretning af opsætningen i KP eller i jeres ERP-løsning ift. kontering. </a:t>
                      </a:r>
                    </a:p>
                  </a:txBody>
                  <a:tcPr/>
                </a:tc>
                <a:extLst>
                  <a:ext uri="{0D108BD9-81ED-4DB2-BD59-A6C34878D82A}">
                    <a16:rowId xmlns:a16="http://schemas.microsoft.com/office/drawing/2014/main" val="2507982368"/>
                  </a:ext>
                </a:extLst>
              </a:tr>
            </a:tbl>
          </a:graphicData>
        </a:graphic>
      </p:graphicFrame>
    </p:spTree>
    <p:extLst>
      <p:ext uri="{BB962C8B-B14F-4D97-AF65-F5344CB8AC3E}">
        <p14:creationId xmlns:p14="http://schemas.microsoft.com/office/powerpoint/2010/main" val="4070083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kontorartikler, skriveredskab, Kontorredskaber, kuglepen/fjerpen/bås&#10;&#10;Automatisk genereret beskrivelse">
            <a:extLst>
              <a:ext uri="{FF2B5EF4-FFF2-40B4-BE49-F238E27FC236}">
                <a16:creationId xmlns:a16="http://schemas.microsoft.com/office/drawing/2014/main" id="{E06F2E7D-1433-7436-07AC-9E188DF68E7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itel 2">
            <a:extLst>
              <a:ext uri="{FF2B5EF4-FFF2-40B4-BE49-F238E27FC236}">
                <a16:creationId xmlns:a16="http://schemas.microsoft.com/office/drawing/2014/main" id="{1E2BBFE9-0BFE-57E2-8173-50CB1AEAC9A4}"/>
              </a:ext>
            </a:extLst>
          </p:cNvPr>
          <p:cNvSpPr>
            <a:spLocks noGrp="1"/>
          </p:cNvSpPr>
          <p:nvPr>
            <p:ph type="title"/>
          </p:nvPr>
        </p:nvSpPr>
        <p:spPr/>
        <p:txBody>
          <a:bodyPr/>
          <a:lstStyle/>
          <a:p>
            <a:r>
              <a:rPr lang="da-DK" dirty="0"/>
              <a:t>Demo af brevskabeloner efter R5.3</a:t>
            </a:r>
          </a:p>
        </p:txBody>
      </p:sp>
      <p:sp>
        <p:nvSpPr>
          <p:cNvPr id="4" name="Pladsholder til tekst 3">
            <a:extLst>
              <a:ext uri="{FF2B5EF4-FFF2-40B4-BE49-F238E27FC236}">
                <a16:creationId xmlns:a16="http://schemas.microsoft.com/office/drawing/2014/main" id="{5DF9C194-4287-5043-8D22-73D44735EC46}"/>
              </a:ext>
            </a:extLst>
          </p:cNvPr>
          <p:cNvSpPr>
            <a:spLocks noGrp="1"/>
          </p:cNvSpPr>
          <p:nvPr>
            <p:ph type="body" sz="quarter" idx="15"/>
          </p:nvPr>
        </p:nvSpPr>
        <p:spPr/>
        <p:txBody>
          <a:bodyPr/>
          <a:lstStyle/>
          <a:p>
            <a:endParaRPr lang="da-DK"/>
          </a:p>
        </p:txBody>
      </p:sp>
      <p:sp>
        <p:nvSpPr>
          <p:cNvPr id="5" name="Pladsholder til tekst 4">
            <a:extLst>
              <a:ext uri="{FF2B5EF4-FFF2-40B4-BE49-F238E27FC236}">
                <a16:creationId xmlns:a16="http://schemas.microsoft.com/office/drawing/2014/main" id="{C1A94CD6-D3BB-76E1-7DBA-2EDB6E8C2FFB}"/>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305237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810D01-D92D-E83C-9FCA-37CAFDA80C5E}"/>
              </a:ext>
            </a:extLst>
          </p:cNvPr>
          <p:cNvSpPr>
            <a:spLocks noGrp="1"/>
          </p:cNvSpPr>
          <p:nvPr>
            <p:ph type="title"/>
          </p:nvPr>
        </p:nvSpPr>
        <p:spPr/>
        <p:txBody>
          <a:bodyPr/>
          <a:lstStyle/>
          <a:p>
            <a:r>
              <a:rPr lang="da-DK" dirty="0"/>
              <a:t>Overskriv eller rediger ”brevskabelon”</a:t>
            </a:r>
          </a:p>
        </p:txBody>
      </p:sp>
      <p:sp>
        <p:nvSpPr>
          <p:cNvPr id="3" name="Pladsholder til tekst 2">
            <a:extLst>
              <a:ext uri="{FF2B5EF4-FFF2-40B4-BE49-F238E27FC236}">
                <a16:creationId xmlns:a16="http://schemas.microsoft.com/office/drawing/2014/main" id="{39B04082-6846-9942-7D9E-A8BE1A662B20}"/>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E8897D7C-517B-1364-E84F-6B39002F9B62}"/>
              </a:ext>
            </a:extLst>
          </p:cNvPr>
          <p:cNvSpPr>
            <a:spLocks noGrp="1"/>
          </p:cNvSpPr>
          <p:nvPr>
            <p:ph type="body" sz="quarter" idx="11"/>
          </p:nvPr>
        </p:nvSpPr>
        <p:spPr/>
        <p:txBody>
          <a:bodyPr/>
          <a:lstStyle/>
          <a:p>
            <a:endParaRPr lang="da-DK"/>
          </a:p>
        </p:txBody>
      </p:sp>
      <p:pic>
        <p:nvPicPr>
          <p:cNvPr id="7" name="Billede 6">
            <a:extLst>
              <a:ext uri="{FF2B5EF4-FFF2-40B4-BE49-F238E27FC236}">
                <a16:creationId xmlns:a16="http://schemas.microsoft.com/office/drawing/2014/main" id="{FE4B6FDF-2FBD-AF5C-8AEE-7A9527BCFF31}"/>
              </a:ext>
            </a:extLst>
          </p:cNvPr>
          <p:cNvPicPr>
            <a:picLocks noChangeAspect="1"/>
          </p:cNvPicPr>
          <p:nvPr/>
        </p:nvPicPr>
        <p:blipFill>
          <a:blip r:embed="rId2"/>
          <a:stretch>
            <a:fillRect/>
          </a:stretch>
        </p:blipFill>
        <p:spPr>
          <a:xfrm>
            <a:off x="468311" y="1401277"/>
            <a:ext cx="3224800" cy="1826672"/>
          </a:xfrm>
          <a:prstGeom prst="rect">
            <a:avLst/>
          </a:prstGeom>
        </p:spPr>
      </p:pic>
      <p:pic>
        <p:nvPicPr>
          <p:cNvPr id="19" name="Billede 18">
            <a:extLst>
              <a:ext uri="{FF2B5EF4-FFF2-40B4-BE49-F238E27FC236}">
                <a16:creationId xmlns:a16="http://schemas.microsoft.com/office/drawing/2014/main" id="{7E76B1BB-EFE1-ACBC-5052-50E05AE6A86C}"/>
              </a:ext>
            </a:extLst>
          </p:cNvPr>
          <p:cNvPicPr>
            <a:picLocks noChangeAspect="1"/>
          </p:cNvPicPr>
          <p:nvPr/>
        </p:nvPicPr>
        <p:blipFill>
          <a:blip r:embed="rId3"/>
          <a:stretch>
            <a:fillRect/>
          </a:stretch>
        </p:blipFill>
        <p:spPr>
          <a:xfrm>
            <a:off x="468311" y="3588842"/>
            <a:ext cx="5711718" cy="999033"/>
          </a:xfrm>
          <a:prstGeom prst="rect">
            <a:avLst/>
          </a:prstGeom>
        </p:spPr>
      </p:pic>
      <p:sp>
        <p:nvSpPr>
          <p:cNvPr id="6" name="Rektangel: afrundede hjørner 5">
            <a:extLst>
              <a:ext uri="{FF2B5EF4-FFF2-40B4-BE49-F238E27FC236}">
                <a16:creationId xmlns:a16="http://schemas.microsoft.com/office/drawing/2014/main" id="{956DAB1F-C83F-128E-557E-3D7CEE49FF0F}"/>
              </a:ext>
            </a:extLst>
          </p:cNvPr>
          <p:cNvSpPr/>
          <p:nvPr/>
        </p:nvSpPr>
        <p:spPr>
          <a:xfrm>
            <a:off x="5273336" y="4145038"/>
            <a:ext cx="825623" cy="258286"/>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297018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810D01-D92D-E83C-9FCA-37CAFDA80C5E}"/>
              </a:ext>
            </a:extLst>
          </p:cNvPr>
          <p:cNvSpPr>
            <a:spLocks noGrp="1"/>
          </p:cNvSpPr>
          <p:nvPr>
            <p:ph type="title"/>
          </p:nvPr>
        </p:nvSpPr>
        <p:spPr/>
        <p:txBody>
          <a:bodyPr/>
          <a:lstStyle/>
          <a:p>
            <a:r>
              <a:rPr lang="da-DK" dirty="0"/>
              <a:t>Attributter du kan overskrive UDEN at overtage vedligehold</a:t>
            </a:r>
          </a:p>
        </p:txBody>
      </p:sp>
      <p:sp>
        <p:nvSpPr>
          <p:cNvPr id="3" name="Pladsholder til tekst 2">
            <a:extLst>
              <a:ext uri="{FF2B5EF4-FFF2-40B4-BE49-F238E27FC236}">
                <a16:creationId xmlns:a16="http://schemas.microsoft.com/office/drawing/2014/main" id="{39B04082-6846-9942-7D9E-A8BE1A662B20}"/>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E8897D7C-517B-1364-E84F-6B39002F9B62}"/>
              </a:ext>
            </a:extLst>
          </p:cNvPr>
          <p:cNvSpPr>
            <a:spLocks noGrp="1"/>
          </p:cNvSpPr>
          <p:nvPr>
            <p:ph type="body" sz="quarter" idx="11"/>
          </p:nvPr>
        </p:nvSpPr>
        <p:spPr/>
        <p:txBody>
          <a:bodyPr/>
          <a:lstStyle/>
          <a:p>
            <a:endParaRPr lang="da-DK"/>
          </a:p>
        </p:txBody>
      </p:sp>
      <p:pic>
        <p:nvPicPr>
          <p:cNvPr id="11" name="Billede 10">
            <a:extLst>
              <a:ext uri="{FF2B5EF4-FFF2-40B4-BE49-F238E27FC236}">
                <a16:creationId xmlns:a16="http://schemas.microsoft.com/office/drawing/2014/main" id="{A07D2A59-EC22-D83C-0546-737CC6B9D551}"/>
              </a:ext>
            </a:extLst>
          </p:cNvPr>
          <p:cNvPicPr>
            <a:picLocks noChangeAspect="1"/>
          </p:cNvPicPr>
          <p:nvPr/>
        </p:nvPicPr>
        <p:blipFill>
          <a:blip r:embed="rId2"/>
          <a:stretch>
            <a:fillRect/>
          </a:stretch>
        </p:blipFill>
        <p:spPr>
          <a:xfrm>
            <a:off x="214874" y="1073622"/>
            <a:ext cx="4237006" cy="3514253"/>
          </a:xfrm>
          <a:prstGeom prst="rect">
            <a:avLst/>
          </a:prstGeom>
        </p:spPr>
      </p:pic>
      <p:pic>
        <p:nvPicPr>
          <p:cNvPr id="13" name="Billede 12">
            <a:extLst>
              <a:ext uri="{FF2B5EF4-FFF2-40B4-BE49-F238E27FC236}">
                <a16:creationId xmlns:a16="http://schemas.microsoft.com/office/drawing/2014/main" id="{4837FFDA-A3C5-ECC1-B750-526CC5A89023}"/>
              </a:ext>
            </a:extLst>
          </p:cNvPr>
          <p:cNvPicPr>
            <a:picLocks noChangeAspect="1"/>
          </p:cNvPicPr>
          <p:nvPr/>
        </p:nvPicPr>
        <p:blipFill>
          <a:blip r:embed="rId3"/>
          <a:stretch>
            <a:fillRect/>
          </a:stretch>
        </p:blipFill>
        <p:spPr>
          <a:xfrm>
            <a:off x="4650905" y="1073622"/>
            <a:ext cx="4278221" cy="3698934"/>
          </a:xfrm>
          <a:prstGeom prst="rect">
            <a:avLst/>
          </a:prstGeom>
        </p:spPr>
      </p:pic>
      <p:sp>
        <p:nvSpPr>
          <p:cNvPr id="5" name="Rektangel: afrundede hjørner 4">
            <a:extLst>
              <a:ext uri="{FF2B5EF4-FFF2-40B4-BE49-F238E27FC236}">
                <a16:creationId xmlns:a16="http://schemas.microsoft.com/office/drawing/2014/main" id="{C27251A9-906E-94DB-4632-AA58CEBECDF6}"/>
              </a:ext>
            </a:extLst>
          </p:cNvPr>
          <p:cNvSpPr/>
          <p:nvPr/>
        </p:nvSpPr>
        <p:spPr>
          <a:xfrm>
            <a:off x="148120" y="1793032"/>
            <a:ext cx="4344975" cy="2979524"/>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Rektangel: afrundede hjørner 5">
            <a:extLst>
              <a:ext uri="{FF2B5EF4-FFF2-40B4-BE49-F238E27FC236}">
                <a16:creationId xmlns:a16="http://schemas.microsoft.com/office/drawing/2014/main" id="{C0645FD0-71CB-076A-5FDA-6E68CEB39BDC}"/>
              </a:ext>
            </a:extLst>
          </p:cNvPr>
          <p:cNvSpPr/>
          <p:nvPr/>
        </p:nvSpPr>
        <p:spPr>
          <a:xfrm>
            <a:off x="4617527" y="986644"/>
            <a:ext cx="4344975" cy="1916354"/>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8" name="Rektangel: afrundede hjørner 7">
            <a:extLst>
              <a:ext uri="{FF2B5EF4-FFF2-40B4-BE49-F238E27FC236}">
                <a16:creationId xmlns:a16="http://schemas.microsoft.com/office/drawing/2014/main" id="{3678922A-7124-9D64-2C37-A8371F4C7075}"/>
              </a:ext>
            </a:extLst>
          </p:cNvPr>
          <p:cNvSpPr/>
          <p:nvPr/>
        </p:nvSpPr>
        <p:spPr>
          <a:xfrm>
            <a:off x="4617527" y="3542190"/>
            <a:ext cx="4344975" cy="1045685"/>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7" name="Billede 6">
            <a:extLst>
              <a:ext uri="{FF2B5EF4-FFF2-40B4-BE49-F238E27FC236}">
                <a16:creationId xmlns:a16="http://schemas.microsoft.com/office/drawing/2014/main" id="{A8367CBB-A5C9-BA48-6C73-5AEE865C147E}"/>
              </a:ext>
            </a:extLst>
          </p:cNvPr>
          <p:cNvPicPr>
            <a:picLocks noChangeAspect="1"/>
          </p:cNvPicPr>
          <p:nvPr/>
        </p:nvPicPr>
        <p:blipFill>
          <a:blip r:embed="rId4"/>
          <a:srcRect t="69365" r="75110"/>
          <a:stretch/>
        </p:blipFill>
        <p:spPr>
          <a:xfrm>
            <a:off x="7579720" y="4725209"/>
            <a:ext cx="1254220" cy="243952"/>
          </a:xfrm>
          <a:prstGeom prst="rect">
            <a:avLst/>
          </a:prstGeom>
          <a:ln>
            <a:noFill/>
          </a:ln>
          <a:effectLst>
            <a:outerShdw blurRad="190500" algn="tl" rotWithShape="0">
              <a:srgbClr val="000000">
                <a:alpha val="70000"/>
              </a:srgbClr>
            </a:outerShdw>
          </a:effectLst>
        </p:spPr>
      </p:pic>
      <p:sp>
        <p:nvSpPr>
          <p:cNvPr id="10" name="Rektangel: afrundede hjørner 9">
            <a:extLst>
              <a:ext uri="{FF2B5EF4-FFF2-40B4-BE49-F238E27FC236}">
                <a16:creationId xmlns:a16="http://schemas.microsoft.com/office/drawing/2014/main" id="{D9984403-5641-8CB8-F3D7-6C99857F5668}"/>
              </a:ext>
            </a:extLst>
          </p:cNvPr>
          <p:cNvSpPr/>
          <p:nvPr/>
        </p:nvSpPr>
        <p:spPr>
          <a:xfrm>
            <a:off x="7452635" y="4636757"/>
            <a:ext cx="1494247" cy="468032"/>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403860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810D01-D92D-E83C-9FCA-37CAFDA80C5E}"/>
              </a:ext>
            </a:extLst>
          </p:cNvPr>
          <p:cNvSpPr>
            <a:spLocks noGrp="1"/>
          </p:cNvSpPr>
          <p:nvPr>
            <p:ph type="title"/>
          </p:nvPr>
        </p:nvSpPr>
        <p:spPr/>
        <p:txBody>
          <a:bodyPr/>
          <a:lstStyle/>
          <a:p>
            <a:r>
              <a:rPr lang="da-DK" dirty="0"/>
              <a:t>Attributter som du ,ved overskrivning, overtager vedligehold</a:t>
            </a:r>
          </a:p>
        </p:txBody>
      </p:sp>
      <p:sp>
        <p:nvSpPr>
          <p:cNvPr id="3" name="Pladsholder til tekst 2">
            <a:extLst>
              <a:ext uri="{FF2B5EF4-FFF2-40B4-BE49-F238E27FC236}">
                <a16:creationId xmlns:a16="http://schemas.microsoft.com/office/drawing/2014/main" id="{39B04082-6846-9942-7D9E-A8BE1A662B20}"/>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E8897D7C-517B-1364-E84F-6B39002F9B62}"/>
              </a:ext>
            </a:extLst>
          </p:cNvPr>
          <p:cNvSpPr>
            <a:spLocks noGrp="1"/>
          </p:cNvSpPr>
          <p:nvPr>
            <p:ph type="body" sz="quarter" idx="11"/>
          </p:nvPr>
        </p:nvSpPr>
        <p:spPr/>
        <p:txBody>
          <a:bodyPr/>
          <a:lstStyle/>
          <a:p>
            <a:endParaRPr lang="da-DK"/>
          </a:p>
        </p:txBody>
      </p:sp>
      <p:pic>
        <p:nvPicPr>
          <p:cNvPr id="21" name="Billede 20">
            <a:extLst>
              <a:ext uri="{FF2B5EF4-FFF2-40B4-BE49-F238E27FC236}">
                <a16:creationId xmlns:a16="http://schemas.microsoft.com/office/drawing/2014/main" id="{5CE440DC-6C09-4C58-C8B4-94B1BEEE85DF}"/>
              </a:ext>
            </a:extLst>
          </p:cNvPr>
          <p:cNvPicPr>
            <a:picLocks noChangeAspect="1"/>
          </p:cNvPicPr>
          <p:nvPr/>
        </p:nvPicPr>
        <p:blipFill>
          <a:blip r:embed="rId2"/>
          <a:stretch>
            <a:fillRect/>
          </a:stretch>
        </p:blipFill>
        <p:spPr>
          <a:xfrm>
            <a:off x="797590" y="1063661"/>
            <a:ext cx="5039116" cy="3098076"/>
          </a:xfrm>
          <a:prstGeom prst="rect">
            <a:avLst/>
          </a:prstGeom>
          <a:ln>
            <a:noFill/>
          </a:ln>
          <a:effectLst>
            <a:outerShdw blurRad="190500" algn="tl" rotWithShape="0">
              <a:srgbClr val="000000">
                <a:alpha val="70000"/>
              </a:srgbClr>
            </a:outerShdw>
          </a:effectLst>
        </p:spPr>
      </p:pic>
      <p:sp>
        <p:nvSpPr>
          <p:cNvPr id="5" name="Rektangel: afrundede hjørner 4">
            <a:extLst>
              <a:ext uri="{FF2B5EF4-FFF2-40B4-BE49-F238E27FC236}">
                <a16:creationId xmlns:a16="http://schemas.microsoft.com/office/drawing/2014/main" id="{8FDA350B-6CDB-B4DD-A0E8-7580292DDC12}"/>
              </a:ext>
            </a:extLst>
          </p:cNvPr>
          <p:cNvSpPr/>
          <p:nvPr/>
        </p:nvSpPr>
        <p:spPr>
          <a:xfrm>
            <a:off x="861134" y="1019271"/>
            <a:ext cx="2139519" cy="267244"/>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Rektangel: afrundede hjørner 5">
            <a:extLst>
              <a:ext uri="{FF2B5EF4-FFF2-40B4-BE49-F238E27FC236}">
                <a16:creationId xmlns:a16="http://schemas.microsoft.com/office/drawing/2014/main" id="{480AF391-3992-0E0D-0691-C87F85C86AD2}"/>
              </a:ext>
            </a:extLst>
          </p:cNvPr>
          <p:cNvSpPr/>
          <p:nvPr/>
        </p:nvSpPr>
        <p:spPr>
          <a:xfrm>
            <a:off x="825621" y="1394813"/>
            <a:ext cx="5039116" cy="1276620"/>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afrundede hjørner 6">
            <a:extLst>
              <a:ext uri="{FF2B5EF4-FFF2-40B4-BE49-F238E27FC236}">
                <a16:creationId xmlns:a16="http://schemas.microsoft.com/office/drawing/2014/main" id="{C8F166D4-788F-54D2-8F41-510FC8EB1C30}"/>
              </a:ext>
            </a:extLst>
          </p:cNvPr>
          <p:cNvSpPr/>
          <p:nvPr/>
        </p:nvSpPr>
        <p:spPr>
          <a:xfrm>
            <a:off x="769559" y="3568078"/>
            <a:ext cx="3402946" cy="703436"/>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243269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5.3</a:t>
            </a:r>
          </a:p>
        </p:txBody>
      </p:sp>
      <p:graphicFrame>
        <p:nvGraphicFramePr>
          <p:cNvPr id="5" name="Tabel 4">
            <a:extLst>
              <a:ext uri="{FF2B5EF4-FFF2-40B4-BE49-F238E27FC236}">
                <a16:creationId xmlns:a16="http://schemas.microsoft.com/office/drawing/2014/main" id="{5B2B2E57-2470-C370-B65E-826A7184DD67}"/>
              </a:ext>
            </a:extLst>
          </p:cNvPr>
          <p:cNvGraphicFramePr>
            <a:graphicFrameLocks/>
          </p:cNvGraphicFramePr>
          <p:nvPr/>
        </p:nvGraphicFramePr>
        <p:xfrm>
          <a:off x="200213" y="1275035"/>
          <a:ext cx="8475474" cy="809526"/>
        </p:xfrm>
        <a:graphic>
          <a:graphicData uri="http://schemas.openxmlformats.org/drawingml/2006/table">
            <a:tbl>
              <a:tblPr firstRow="1" bandRow="1">
                <a:tableStyleId>{5C22544A-7EE6-4342-B048-85BDC9FD1C3A}</a:tableStyleId>
              </a:tblPr>
              <a:tblGrid>
                <a:gridCol w="6021291">
                  <a:extLst>
                    <a:ext uri="{9D8B030D-6E8A-4147-A177-3AD203B41FA5}">
                      <a16:colId xmlns:a16="http://schemas.microsoft.com/office/drawing/2014/main" val="1916773651"/>
                    </a:ext>
                  </a:extLst>
                </a:gridCol>
                <a:gridCol w="1186063">
                  <a:extLst>
                    <a:ext uri="{9D8B030D-6E8A-4147-A177-3AD203B41FA5}">
                      <a16:colId xmlns:a16="http://schemas.microsoft.com/office/drawing/2014/main" val="345691494"/>
                    </a:ext>
                  </a:extLst>
                </a:gridCol>
                <a:gridCol w="634060">
                  <a:extLst>
                    <a:ext uri="{9D8B030D-6E8A-4147-A177-3AD203B41FA5}">
                      <a16:colId xmlns:a16="http://schemas.microsoft.com/office/drawing/2014/main" val="3158770079"/>
                    </a:ext>
                  </a:extLst>
                </a:gridCol>
                <a:gridCol w="634060">
                  <a:extLst>
                    <a:ext uri="{9D8B030D-6E8A-4147-A177-3AD203B41FA5}">
                      <a16:colId xmlns:a16="http://schemas.microsoft.com/office/drawing/2014/main" val="706429900"/>
                    </a:ext>
                  </a:extLst>
                </a:gridCol>
              </a:tblGrid>
              <a:tr h="291126">
                <a:tc>
                  <a:txBody>
                    <a:bodyPr/>
                    <a:lstStyle/>
                    <a:p>
                      <a:r>
                        <a:rPr lang="da-DK" sz="1000" dirty="0">
                          <a:latin typeface="Neue Haas Grotesk Text Pro" panose="020B0504020202020204" pitchFamily="34" charset="0"/>
                        </a:rPr>
                        <a:t>KLIK-opgave</a:t>
                      </a:r>
                    </a:p>
                  </a:txBody>
                  <a:tcPr anchor="ctr"/>
                </a:tc>
                <a:tc>
                  <a:txBody>
                    <a:bodyPr/>
                    <a:lstStyle/>
                    <a:p>
                      <a:r>
                        <a:rPr lang="da-DK" sz="1000" dirty="0">
                          <a:latin typeface="Neue Haas Grotesk Text Pro" panose="020B0504020202020204" pitchFamily="34" charset="0"/>
                        </a:rPr>
                        <a:t>Prioritet</a:t>
                      </a:r>
                    </a:p>
                  </a:txBody>
                  <a:tcPr anchor="ctr"/>
                </a:tc>
                <a:tc>
                  <a:txBody>
                    <a:bodyPr/>
                    <a:lstStyle/>
                    <a:p>
                      <a:r>
                        <a:rPr lang="da-DK" sz="1000" dirty="0" err="1">
                          <a:latin typeface="Neue Haas Grotesk Text Pro" panose="020B0504020202020204" pitchFamily="34" charset="0"/>
                        </a:rPr>
                        <a:t>Feb</a:t>
                      </a:r>
                      <a:endParaRPr lang="da-DK" sz="1000" dirty="0">
                        <a:latin typeface="Neue Haas Grotesk Text Pro" panose="020B0504020202020204" pitchFamily="34" charset="0"/>
                      </a:endParaRPr>
                    </a:p>
                  </a:txBody>
                  <a:tcPr anchor="ctr"/>
                </a:tc>
                <a:tc>
                  <a:txBody>
                    <a:bodyPr/>
                    <a:lstStyle/>
                    <a:p>
                      <a:r>
                        <a:rPr lang="da-DK" sz="1000" dirty="0">
                          <a:solidFill>
                            <a:schemeClr val="tx1"/>
                          </a:solidFill>
                          <a:highlight>
                            <a:srgbClr val="FFFF00"/>
                          </a:highlight>
                          <a:latin typeface="Neue Haas Grotesk Text Pro" panose="020B0504020202020204" pitchFamily="34" charset="0"/>
                        </a:rPr>
                        <a:t>Mar</a:t>
                      </a:r>
                    </a:p>
                  </a:txBody>
                  <a:tcPr anchor="ctr"/>
                </a:tc>
                <a:extLst>
                  <a:ext uri="{0D108BD9-81ED-4DB2-BD59-A6C34878D82A}">
                    <a16:rowId xmlns:a16="http://schemas.microsoft.com/office/drawing/2014/main" val="1444558813"/>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(Breve 2) Gennemgå overskrevne brevskabeloner for at sikre korrekt markering af ansvar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Anbefalet</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highlight>
                            <a:srgbClr val="FFFF00"/>
                          </a:highlight>
                          <a:latin typeface="Neue Haas Grotesk Text Pro" panose="020B0504020202020204" pitchFamily="34" charset="0"/>
                        </a:rPr>
                        <a:t>X</a:t>
                      </a:r>
                    </a:p>
                  </a:txBody>
                  <a:tcPr anchor="ctr"/>
                </a:tc>
                <a:extLst>
                  <a:ext uri="{0D108BD9-81ED-4DB2-BD59-A6C34878D82A}">
                    <a16:rowId xmlns:a16="http://schemas.microsoft.com/office/drawing/2014/main" val="3479205391"/>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(Breve 3) Tilpas attributter, som ikke giver jer ansvar for brevskabeloner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Anbefalet</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highlight>
                            <a:srgbClr val="FFFF00"/>
                          </a:highlight>
                          <a:latin typeface="Neue Haas Grotesk Text Pro" panose="020B0504020202020204" pitchFamily="34" charset="0"/>
                        </a:rPr>
                        <a:t>X</a:t>
                      </a:r>
                    </a:p>
                  </a:txBody>
                  <a:tcPr anchor="ctr"/>
                </a:tc>
                <a:extLst>
                  <a:ext uri="{0D108BD9-81ED-4DB2-BD59-A6C34878D82A}">
                    <a16:rowId xmlns:a16="http://schemas.microsoft.com/office/drawing/2014/main" val="2977873667"/>
                  </a:ext>
                </a:extLst>
              </a:tr>
            </a:tbl>
          </a:graphicData>
        </a:graphic>
      </p:graphicFrame>
    </p:spTree>
    <p:extLst>
      <p:ext uri="{BB962C8B-B14F-4D97-AF65-F5344CB8AC3E}">
        <p14:creationId xmlns:p14="http://schemas.microsoft.com/office/powerpoint/2010/main" val="3100228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punktet?</a:t>
            </a:r>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3547185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Kendte fejl</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54417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da-DK" dirty="0" err="1"/>
              <a:t>eFaktura</a:t>
            </a:r>
            <a:endParaRPr lang="da-DK" dirty="0"/>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0013C217-5A0A-B6B0-6B41-3FE5B0BEC7AD}"/>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solidFill>
                <a:schemeClr val="tx1"/>
              </a:solidFill>
              <a:latin typeface="Arial"/>
              <a:cs typeface="Arial"/>
            </a:endParaRPr>
          </a:p>
        </p:txBody>
      </p:sp>
      <p:sp>
        <p:nvSpPr>
          <p:cNvPr id="6" name="Tekstfelt 5">
            <a:extLst>
              <a:ext uri="{FF2B5EF4-FFF2-40B4-BE49-F238E27FC236}">
                <a16:creationId xmlns:a16="http://schemas.microsoft.com/office/drawing/2014/main" id="{9660517B-AB77-F0DB-138B-2CA9B1C9965F}"/>
              </a:ext>
            </a:extLst>
          </p:cNvPr>
          <p:cNvSpPr txBox="1"/>
          <p:nvPr/>
        </p:nvSpPr>
        <p:spPr>
          <a:xfrm>
            <a:off x="3957472" y="783126"/>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6810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KP logger ud for tidligt</a:t>
            </a:r>
            <a:br>
              <a:rPr lang="da-DK" dirty="0">
                <a:latin typeface="Neue Haas Grotesk Text Pro" panose="020B0504020202020204" pitchFamily="34" charset="0"/>
              </a:rPr>
            </a:br>
            <a:r>
              <a:rPr lang="da-DK" dirty="0">
                <a:solidFill>
                  <a:schemeClr val="tx2"/>
                </a:solidFill>
                <a:latin typeface="Neue Haas Grotesk Text Pro" panose="020B0504020202020204" pitchFamily="34" charset="0"/>
              </a:rPr>
              <a:t>Fortsat problem med udløb</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r>
              <a:rPr lang="da-DK" dirty="0"/>
              <a:t>Adspurgte kommuner oplever ikke længere problemer med for tidlig ”time out”.</a:t>
            </a:r>
          </a:p>
          <a:p>
            <a:r>
              <a:rPr lang="da-DK" dirty="0"/>
              <a:t>Hvis I fortsat oplever problemer med at blive logget ud for tidligt, er det vigtigt, at I melder det ind via Min Support.</a:t>
            </a:r>
          </a:p>
          <a:p>
            <a:pPr marL="171450" indent="-171450">
              <a:buFont typeface="Arial" panose="020B0604020202020204" pitchFamily="34" charset="0"/>
              <a:buChar char="•"/>
            </a:pPr>
            <a:r>
              <a:rPr lang="da-DK" dirty="0"/>
              <a:t>Husk at medsende hvem der har oplevet problemet og hvornår</a:t>
            </a:r>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Kendte fejl</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8D4625F5-FFB5-5420-8F34-4F4AA61367CE}"/>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sp>
        <p:nvSpPr>
          <p:cNvPr id="5" name="Tekstfelt 4">
            <a:extLst>
              <a:ext uri="{FF2B5EF4-FFF2-40B4-BE49-F238E27FC236}">
                <a16:creationId xmlns:a16="http://schemas.microsoft.com/office/drawing/2014/main" id="{31E043E2-12E9-2F77-6D26-E3F9E2356DF0}"/>
              </a:ext>
            </a:extLst>
          </p:cNvPr>
          <p:cNvSpPr txBox="1"/>
          <p:nvPr/>
        </p:nvSpPr>
        <p:spPr>
          <a:xfrm>
            <a:off x="3957472" y="783126"/>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184883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descr="Et billede, der indeholder accessories/tilbehør, papir, Papirprodukt, Kunstpapir&#10;&#10;Automatisk genereret beskrivelse">
            <a:extLst>
              <a:ext uri="{FF2B5EF4-FFF2-40B4-BE49-F238E27FC236}">
                <a16:creationId xmlns:a16="http://schemas.microsoft.com/office/drawing/2014/main" id="{66491BAB-ADE8-A94A-56A6-6F99B4AEEA0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itel 2">
            <a:extLst>
              <a:ext uri="{FF2B5EF4-FFF2-40B4-BE49-F238E27FC236}">
                <a16:creationId xmlns:a16="http://schemas.microsoft.com/office/drawing/2014/main" id="{748C5662-724D-3D59-DC21-54380F3A499C}"/>
              </a:ext>
            </a:extLst>
          </p:cNvPr>
          <p:cNvSpPr>
            <a:spLocks noGrp="1"/>
          </p:cNvSpPr>
          <p:nvPr>
            <p:ph type="title"/>
          </p:nvPr>
        </p:nvSpPr>
        <p:spPr/>
        <p:txBody>
          <a:bodyPr/>
          <a:lstStyle/>
          <a:p>
            <a:r>
              <a:rPr lang="da-DK" dirty="0"/>
              <a:t>Har I set status</a:t>
            </a:r>
            <a:r>
              <a:rPr lang="da-DK" i="1" dirty="0"/>
              <a:t>mails</a:t>
            </a:r>
            <a:r>
              <a:rPr lang="da-DK" dirty="0"/>
              <a:t> for uge 40 og 44?</a:t>
            </a:r>
          </a:p>
        </p:txBody>
      </p:sp>
      <p:sp>
        <p:nvSpPr>
          <p:cNvPr id="4" name="Pladsholder til tekst 3">
            <a:extLst>
              <a:ext uri="{FF2B5EF4-FFF2-40B4-BE49-F238E27FC236}">
                <a16:creationId xmlns:a16="http://schemas.microsoft.com/office/drawing/2014/main" id="{17517CEF-8369-6D6E-8D0C-88F083696786}"/>
              </a:ext>
            </a:extLst>
          </p:cNvPr>
          <p:cNvSpPr>
            <a:spLocks noGrp="1"/>
          </p:cNvSpPr>
          <p:nvPr>
            <p:ph type="body" sz="quarter" idx="15"/>
          </p:nvPr>
        </p:nvSpPr>
        <p:spPr/>
        <p:txBody>
          <a:bodyPr/>
          <a:lstStyle/>
          <a:p>
            <a:endParaRPr lang="da-DK"/>
          </a:p>
        </p:txBody>
      </p:sp>
      <p:sp>
        <p:nvSpPr>
          <p:cNvPr id="5" name="Pladsholder til tekst 4">
            <a:extLst>
              <a:ext uri="{FF2B5EF4-FFF2-40B4-BE49-F238E27FC236}">
                <a16:creationId xmlns:a16="http://schemas.microsoft.com/office/drawing/2014/main" id="{BF7CE7D8-6208-25AE-D6D0-B97EE14A20A9}"/>
              </a:ext>
            </a:extLst>
          </p:cNvPr>
          <p:cNvSpPr>
            <a:spLocks noGrp="1"/>
          </p:cNvSpPr>
          <p:nvPr>
            <p:ph type="body" sz="quarter" idx="18"/>
          </p:nvPr>
        </p:nvSpPr>
        <p:spPr/>
        <p:txBody>
          <a:bodyPr/>
          <a:lstStyle/>
          <a:p>
            <a:endParaRPr lang="da-DK"/>
          </a:p>
        </p:txBody>
      </p:sp>
      <p:pic>
        <p:nvPicPr>
          <p:cNvPr id="7" name="Billede 6">
            <a:extLst>
              <a:ext uri="{FF2B5EF4-FFF2-40B4-BE49-F238E27FC236}">
                <a16:creationId xmlns:a16="http://schemas.microsoft.com/office/drawing/2014/main" id="{F820308C-B642-251A-9FEE-CD440CD22D0A}"/>
              </a:ext>
            </a:extLst>
          </p:cNvPr>
          <p:cNvPicPr>
            <a:picLocks noChangeAspect="1"/>
          </p:cNvPicPr>
          <p:nvPr/>
        </p:nvPicPr>
        <p:blipFill>
          <a:blip r:embed="rId4"/>
          <a:srcRect r="38253"/>
          <a:stretch/>
        </p:blipFill>
        <p:spPr>
          <a:xfrm>
            <a:off x="6320901" y="2571750"/>
            <a:ext cx="2823099" cy="24043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2971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Fradrag fra serviceleverandører kan være forsinkede</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hlinkClick r:id="rId2"/>
              </a:rPr>
              <a:t>Link til driftsbesked</a:t>
            </a:r>
            <a:r>
              <a:rPr lang="da-DK" dirty="0"/>
              <a:t>:</a:t>
            </a:r>
          </a:p>
          <a:p>
            <a:r>
              <a:rPr lang="da-DK" dirty="0"/>
              <a:t>”Siden d. 16. juli har der været en fejl i den del af systemet der behandler TF-filer fra serviceleverandører. Fejlen har betydet at nogle af de træk der skulle have være oprettet på baggrund af oplysningerne fra serviceleverandørerne, først er blevet oprettet efter månedskørslen i august.</a:t>
            </a:r>
            <a:br>
              <a:rPr lang="da-DK" dirty="0"/>
            </a:br>
            <a:r>
              <a:rPr lang="da-DK" dirty="0"/>
              <a:t>Disse træk er nu blevet oprettet, men vil desværre først blive trukket i borgernes pension ved næste månedskørsel.</a:t>
            </a:r>
          </a:p>
          <a:p>
            <a:r>
              <a:rPr lang="da-DK" dirty="0"/>
              <a:t>Lister over de påvirkede træk er blevet sendt ud til de berørte kommuner.</a:t>
            </a:r>
          </a:p>
          <a:p>
            <a:r>
              <a:rPr lang="da-DK" dirty="0"/>
              <a:t>Fejlen er nu lokaliseret og der er derfor ingen risiko for at samme fejl opstår igen ved næste måneds månedskørsel.”</a:t>
            </a:r>
          </a:p>
          <a:p>
            <a:endParaRPr lang="da-DK" dirty="0"/>
          </a:p>
          <a:p>
            <a:r>
              <a:rPr lang="da-DK" dirty="0"/>
              <a:t>Da beløbene kan variere meget, er det besluttet, at der ikke bliver sendt et standardbrev ud fra </a:t>
            </a:r>
            <a:r>
              <a:rPr lang="da-DK" dirty="0" err="1"/>
              <a:t>Netcompanys</a:t>
            </a:r>
            <a:r>
              <a:rPr lang="da-DK" dirty="0"/>
              <a:t> side til de berørte borgere. </a:t>
            </a:r>
          </a:p>
          <a:p>
            <a:endParaRPr lang="da-DK" dirty="0"/>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92AD7939-E05F-8843-2824-CDFB0890D8D3}"/>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sp>
        <p:nvSpPr>
          <p:cNvPr id="5" name="Tekstfelt 4">
            <a:extLst>
              <a:ext uri="{FF2B5EF4-FFF2-40B4-BE49-F238E27FC236}">
                <a16:creationId xmlns:a16="http://schemas.microsoft.com/office/drawing/2014/main" id="{FB363718-B560-3AB9-3A13-C892CEDE8D14}"/>
              </a:ext>
            </a:extLst>
          </p:cNvPr>
          <p:cNvSpPr txBox="1"/>
          <p:nvPr/>
        </p:nvSpPr>
        <p:spPr>
          <a:xfrm>
            <a:off x="3957472" y="783126"/>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133516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endParaRPr lang="da-DK" dirty="0"/>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endParaRPr lang="da-DK" dirty="0"/>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ekst, maleri, kunst, plakat&#10;&#10;Automatisk genereret beskrivelse">
            <a:extLst>
              <a:ext uri="{FF2B5EF4-FFF2-40B4-BE49-F238E27FC236}">
                <a16:creationId xmlns:a16="http://schemas.microsoft.com/office/drawing/2014/main" id="{6CE00287-6FFA-D4C8-3590-8BAC64F54CF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8" name="Rektangel 7">
            <a:extLst>
              <a:ext uri="{FF2B5EF4-FFF2-40B4-BE49-F238E27FC236}">
                <a16:creationId xmlns:a16="http://schemas.microsoft.com/office/drawing/2014/main" id="{50CBF6A3-7FF1-8280-88CF-3B7BD21580FB}"/>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Løses til d. 27.6</a:t>
            </a:r>
          </a:p>
        </p:txBody>
      </p:sp>
      <p:sp>
        <p:nvSpPr>
          <p:cNvPr id="5" name="Tekstfelt 4">
            <a:extLst>
              <a:ext uri="{FF2B5EF4-FFF2-40B4-BE49-F238E27FC236}">
                <a16:creationId xmlns:a16="http://schemas.microsoft.com/office/drawing/2014/main" id="{15525980-9FBE-9E04-58D9-9659B80D2946}"/>
              </a:ext>
            </a:extLst>
          </p:cNvPr>
          <p:cNvSpPr txBox="1"/>
          <p:nvPr/>
        </p:nvSpPr>
        <p:spPr>
          <a:xfrm>
            <a:off x="3622431" y="1072662"/>
            <a:ext cx="2051538" cy="826476"/>
          </a:xfrm>
          <a:prstGeom prst="rect">
            <a:avLst/>
          </a:prstGeom>
          <a:noFill/>
          <a:ln>
            <a:noFill/>
          </a:ln>
        </p:spPr>
        <p:txBody>
          <a:bodyPr wrap="square" rtlCol="0">
            <a:noAutofit/>
          </a:bodyPr>
          <a:lstStyle/>
          <a:p>
            <a:pPr algn="l"/>
            <a:r>
              <a:rPr lang="da-DK" sz="32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23767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ladsholder til billede 22" descr="Et billede, der indeholder person, tøj, briller, Ansigt&#10;&#10;Automatisk genereret beskrivelse">
            <a:extLst>
              <a:ext uri="{FF2B5EF4-FFF2-40B4-BE49-F238E27FC236}">
                <a16:creationId xmlns:a16="http://schemas.microsoft.com/office/drawing/2014/main" id="{7D8B0D00-00F6-38D5-90BA-16DAF002164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2" name="Titel 1">
            <a:extLst>
              <a:ext uri="{FF2B5EF4-FFF2-40B4-BE49-F238E27FC236}">
                <a16:creationId xmlns:a16="http://schemas.microsoft.com/office/drawing/2014/main" id="{BCB0EC46-EB62-37E1-2D12-645484F713B0}"/>
              </a:ext>
            </a:extLst>
          </p:cNvPr>
          <p:cNvSpPr>
            <a:spLocks noGrp="1"/>
          </p:cNvSpPr>
          <p:nvPr>
            <p:ph type="title"/>
          </p:nvPr>
        </p:nvSpPr>
        <p:spPr/>
        <p:txBody>
          <a:bodyPr/>
          <a:lstStyle/>
          <a:p>
            <a:r>
              <a:rPr lang="da-DK" dirty="0"/>
              <a:t>Problem med at slette planlagte udbetalinger</a:t>
            </a:r>
          </a:p>
        </p:txBody>
      </p:sp>
      <p:sp>
        <p:nvSpPr>
          <p:cNvPr id="3" name="Pladsholder til tekst 2">
            <a:extLst>
              <a:ext uri="{FF2B5EF4-FFF2-40B4-BE49-F238E27FC236}">
                <a16:creationId xmlns:a16="http://schemas.microsoft.com/office/drawing/2014/main" id="{F8272D5D-7D7E-8DBB-3AF5-4A08B759BCDF}"/>
              </a:ext>
            </a:extLst>
          </p:cNvPr>
          <p:cNvSpPr>
            <a:spLocks noGrp="1"/>
          </p:cNvSpPr>
          <p:nvPr>
            <p:ph type="body" sz="quarter" idx="10"/>
          </p:nvPr>
        </p:nvSpPr>
        <p:spPr/>
        <p:txBody>
          <a:bodyPr/>
          <a:lstStyle/>
          <a:p>
            <a:r>
              <a:rPr lang="da-DK" dirty="0"/>
              <a:t>Planlagt udbetaling kan ikke slettes. </a:t>
            </a:r>
          </a:p>
          <a:p>
            <a:r>
              <a:rPr lang="da-DK" dirty="0"/>
              <a:t>Work </a:t>
            </a:r>
            <a:r>
              <a:rPr lang="da-DK" dirty="0" err="1"/>
              <a:t>around</a:t>
            </a:r>
            <a:r>
              <a:rPr lang="da-DK" dirty="0"/>
              <a:t> = sæt beløb til 0 kr.</a:t>
            </a:r>
          </a:p>
          <a:p>
            <a:r>
              <a:rPr lang="da-DK" dirty="0">
                <a:hlinkClick r:id="rId3"/>
              </a:rPr>
              <a:t>Link til driftsbesked</a:t>
            </a:r>
            <a:endParaRPr lang="da-DK" dirty="0"/>
          </a:p>
          <a:p>
            <a:endParaRPr lang="da-DK" dirty="0"/>
          </a:p>
          <a:p>
            <a:endParaRPr lang="da-DK" dirty="0"/>
          </a:p>
        </p:txBody>
      </p:sp>
      <p:sp>
        <p:nvSpPr>
          <p:cNvPr id="4" name="Pladsholder til tekst 3">
            <a:extLst>
              <a:ext uri="{FF2B5EF4-FFF2-40B4-BE49-F238E27FC236}">
                <a16:creationId xmlns:a16="http://schemas.microsoft.com/office/drawing/2014/main" id="{5A58D922-1E60-254E-F21C-2A016AE061D3}"/>
              </a:ext>
            </a:extLst>
          </p:cNvPr>
          <p:cNvSpPr>
            <a:spLocks noGrp="1"/>
          </p:cNvSpPr>
          <p:nvPr>
            <p:ph type="body" sz="quarter" idx="11"/>
          </p:nvPr>
        </p:nvSpPr>
        <p:spPr/>
        <p:txBody>
          <a:bodyPr/>
          <a:lstStyle/>
          <a:p>
            <a:r>
              <a:rPr lang="da-DK" dirty="0"/>
              <a:t>Kendte fejl</a:t>
            </a:r>
          </a:p>
        </p:txBody>
      </p:sp>
      <p:sp>
        <p:nvSpPr>
          <p:cNvPr id="6" name="Rektangel 5">
            <a:extLst>
              <a:ext uri="{FF2B5EF4-FFF2-40B4-BE49-F238E27FC236}">
                <a16:creationId xmlns:a16="http://schemas.microsoft.com/office/drawing/2014/main" id="{B12ED4C6-FC5D-E3B0-9625-ADCA79D2AE1B}"/>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6">
            <a:extLst>
              <a:ext uri="{FF2B5EF4-FFF2-40B4-BE49-F238E27FC236}">
                <a16:creationId xmlns:a16="http://schemas.microsoft.com/office/drawing/2014/main" id="{0B6AE6B1-61C6-8C56-FCC9-C4C52DAFCFE0}"/>
              </a:ext>
            </a:extLst>
          </p:cNvPr>
          <p:cNvSpPr/>
          <p:nvPr/>
        </p:nvSpPr>
        <p:spPr>
          <a:xfrm>
            <a:off x="2788920" y="2407920"/>
            <a:ext cx="1188720" cy="3581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Handlinger</a:t>
            </a:r>
          </a:p>
        </p:txBody>
      </p:sp>
      <p:sp>
        <p:nvSpPr>
          <p:cNvPr id="8" name="Rektangel 7">
            <a:extLst>
              <a:ext uri="{FF2B5EF4-FFF2-40B4-BE49-F238E27FC236}">
                <a16:creationId xmlns:a16="http://schemas.microsoft.com/office/drawing/2014/main" id="{E208DB6E-97FE-87DB-BFA0-CE05ABD50816}"/>
              </a:ext>
            </a:extLst>
          </p:cNvPr>
          <p:cNvSpPr/>
          <p:nvPr/>
        </p:nvSpPr>
        <p:spPr>
          <a:xfrm>
            <a:off x="2872741" y="2766060"/>
            <a:ext cx="1555244" cy="137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Ret planlagt udbetaling</a:t>
            </a:r>
          </a:p>
        </p:txBody>
      </p:sp>
      <p:sp>
        <p:nvSpPr>
          <p:cNvPr id="9" name="Tekstfelt 8">
            <a:extLst>
              <a:ext uri="{FF2B5EF4-FFF2-40B4-BE49-F238E27FC236}">
                <a16:creationId xmlns:a16="http://schemas.microsoft.com/office/drawing/2014/main" id="{CA8C88E1-2FFE-DD08-B688-10E1A974BF34}"/>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1" name="Rektangel 10">
            <a:extLst>
              <a:ext uri="{FF2B5EF4-FFF2-40B4-BE49-F238E27FC236}">
                <a16:creationId xmlns:a16="http://schemas.microsoft.com/office/drawing/2014/main" id="{389BEC3E-B2E9-AFA2-2C6F-CF56C498D5C4}"/>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sp>
        <p:nvSpPr>
          <p:cNvPr id="25" name="Rektangel 24">
            <a:extLst>
              <a:ext uri="{FF2B5EF4-FFF2-40B4-BE49-F238E27FC236}">
                <a16:creationId xmlns:a16="http://schemas.microsoft.com/office/drawing/2014/main" id="{CC647BFF-0F9D-367A-9B66-32A4BB386D27}"/>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Slet </a:t>
            </a:r>
          </a:p>
          <a:p>
            <a:endParaRPr lang="da-DK" sz="1200" b="1" dirty="0">
              <a:latin typeface="Arial"/>
              <a:cs typeface="Arial"/>
            </a:endParaRPr>
          </a:p>
          <a:p>
            <a:r>
              <a:rPr lang="da-DK" sz="1200" b="1" dirty="0">
                <a:latin typeface="Arial"/>
                <a:cs typeface="Arial"/>
              </a:rPr>
              <a:t>Beløb = 0 kr. </a:t>
            </a:r>
          </a:p>
        </p:txBody>
      </p:sp>
      <p:pic>
        <p:nvPicPr>
          <p:cNvPr id="17" name="Pladsholder til billede 11" descr="Luk med massiv udfyldning">
            <a:extLst>
              <a:ext uri="{FF2B5EF4-FFF2-40B4-BE49-F238E27FC236}">
                <a16:creationId xmlns:a16="http://schemas.microsoft.com/office/drawing/2014/main" id="{6E57C08F-6C28-4698-318D-93C56E04148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870" b="870"/>
          <a:stretch>
            <a:fillRect/>
          </a:stretch>
        </p:blipFill>
        <p:spPr>
          <a:xfrm>
            <a:off x="441326" y="3211139"/>
            <a:ext cx="390906" cy="384101"/>
          </a:xfrm>
          <a:prstGeom prst="rect">
            <a:avLst/>
          </a:prstGeom>
        </p:spPr>
      </p:pic>
      <p:pic>
        <p:nvPicPr>
          <p:cNvPr id="27" name="Grafik 26" descr="Afkrydsning med massiv udfyldning">
            <a:extLst>
              <a:ext uri="{FF2B5EF4-FFF2-40B4-BE49-F238E27FC236}">
                <a16:creationId xmlns:a16="http://schemas.microsoft.com/office/drawing/2014/main" id="{BF953CA3-34A4-180A-52C7-3CB006ED66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356" y="3511847"/>
            <a:ext cx="435883" cy="435883"/>
          </a:xfrm>
          <a:prstGeom prst="rect">
            <a:avLst/>
          </a:prstGeom>
        </p:spPr>
      </p:pic>
    </p:spTree>
    <p:extLst>
      <p:ext uri="{BB962C8B-B14F-4D97-AF65-F5344CB8AC3E}">
        <p14:creationId xmlns:p14="http://schemas.microsoft.com/office/powerpoint/2010/main" val="7999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indflytningsdato</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Indflytningsdato vises forkert på personoverblikket, når borger har flere aktive adresser, og når en udenlandsk adresse har den seneste indflytningsdato. </a:t>
            </a:r>
          </a:p>
          <a:p>
            <a:r>
              <a:rPr lang="da-DK" dirty="0"/>
              <a:t>Den rigtige dato kan fortsat ses i historikken/detaljevisningen.</a:t>
            </a:r>
          </a:p>
          <a:p>
            <a:endParaRPr lang="da-DK" dirty="0"/>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ekst, maleri, kunst, plakat&#10;&#10;Automatisk genereret beskrivelse">
            <a:extLst>
              <a:ext uri="{FF2B5EF4-FFF2-40B4-BE49-F238E27FC236}">
                <a16:creationId xmlns:a16="http://schemas.microsoft.com/office/drawing/2014/main" id="{6CE00287-6FFA-D4C8-3590-8BAC64F54CF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9A708E61-D67A-DC1A-6F87-D6138CEBE58A}"/>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94BD9887-378A-E0A2-C4E3-6DD2DC2438CA}"/>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3" name="Rektangel 12">
            <a:extLst>
              <a:ext uri="{FF2B5EF4-FFF2-40B4-BE49-F238E27FC236}">
                <a16:creationId xmlns:a16="http://schemas.microsoft.com/office/drawing/2014/main" id="{87E53BA2-207C-81AC-B65D-CD2CE5885528}"/>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Indflytningsdato </a:t>
            </a:r>
          </a:p>
          <a:p>
            <a:r>
              <a:rPr lang="da-DK" sz="1200" b="1" dirty="0">
                <a:latin typeface="Arial"/>
                <a:cs typeface="Arial"/>
              </a:rPr>
              <a:t>---- -- ------ - - -</a:t>
            </a:r>
          </a:p>
        </p:txBody>
      </p:sp>
      <p:pic>
        <p:nvPicPr>
          <p:cNvPr id="14" name="Pladsholder til billede 11" descr="Luk med massiv udfyldning">
            <a:extLst>
              <a:ext uri="{FF2B5EF4-FFF2-40B4-BE49-F238E27FC236}">
                <a16:creationId xmlns:a16="http://schemas.microsoft.com/office/drawing/2014/main" id="{60679CB1-2041-E8FF-C631-67C3607B96E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870" b="870"/>
          <a:stretch>
            <a:fillRect/>
          </a:stretch>
        </p:blipFill>
        <p:spPr>
          <a:xfrm>
            <a:off x="1857774" y="3853397"/>
            <a:ext cx="662382" cy="650851"/>
          </a:xfrm>
          <a:prstGeom prst="rect">
            <a:avLst/>
          </a:prstGeom>
        </p:spPr>
      </p:pic>
      <p:sp>
        <p:nvSpPr>
          <p:cNvPr id="17" name="Rektangel: øverste hjørner afrundet 16">
            <a:extLst>
              <a:ext uri="{FF2B5EF4-FFF2-40B4-BE49-F238E27FC236}">
                <a16:creationId xmlns:a16="http://schemas.microsoft.com/office/drawing/2014/main" id="{22B1E203-F48E-CFCE-73F3-4CE4F34F2016}"/>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7DA85250-A37C-EDEB-DC53-38371E224BF7}"/>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9A134698-C329-E899-47E1-3CE87F5E4E58}"/>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4A351311-E3CB-AD25-8472-346A24DC8C11}"/>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2BD1A738-0097-CC14-3BE2-3AFB6A31FD10}"/>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3" name="Billedforklaring: venstrepil 22">
            <a:extLst>
              <a:ext uri="{FF2B5EF4-FFF2-40B4-BE49-F238E27FC236}">
                <a16:creationId xmlns:a16="http://schemas.microsoft.com/office/drawing/2014/main" id="{23E107DE-9B3B-09A0-F3FF-04141B5E36FE}"/>
              </a:ext>
            </a:extLst>
          </p:cNvPr>
          <p:cNvSpPr/>
          <p:nvPr/>
        </p:nvSpPr>
        <p:spPr>
          <a:xfrm>
            <a:off x="1788324" y="2979196"/>
            <a:ext cx="2257896" cy="1224692"/>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Flere aktive adresse + Seneste indflytningsdato er på udenlandsk adresse</a:t>
            </a:r>
          </a:p>
        </p:txBody>
      </p:sp>
      <p:sp>
        <p:nvSpPr>
          <p:cNvPr id="9" name="Rektangel 8">
            <a:extLst>
              <a:ext uri="{FF2B5EF4-FFF2-40B4-BE49-F238E27FC236}">
                <a16:creationId xmlns:a16="http://schemas.microsoft.com/office/drawing/2014/main" id="{F000FE39-8F38-B861-1598-CD1631205DAB}"/>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28.06.23</a:t>
            </a:r>
          </a:p>
        </p:txBody>
      </p:sp>
    </p:spTree>
    <p:extLst>
      <p:ext uri="{BB962C8B-B14F-4D97-AF65-F5344CB8AC3E}">
        <p14:creationId xmlns:p14="http://schemas.microsoft.com/office/powerpoint/2010/main" val="20772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3"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udenlandske adresser</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 historikken/detaljevisningen for adresse er der yderligere visningsfejl. En del registrerede udenlandske adresser er tomme. </a:t>
            </a:r>
          </a:p>
          <a:p>
            <a:r>
              <a:rPr lang="da-DK" dirty="0"/>
              <a:t>Indflytningsdato udstilles stadig korrekt.</a:t>
            </a:r>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13" name="Pladsholder til billede 12" descr="Et billede, der indeholder udendørs, sky, skib, båd&#10;&#10;Automatisk genereret beskrivelse">
            <a:extLst>
              <a:ext uri="{FF2B5EF4-FFF2-40B4-BE49-F238E27FC236}">
                <a16:creationId xmlns:a16="http://schemas.microsoft.com/office/drawing/2014/main" id="{CEB3E2CA-5D91-5019-B5DE-FBB3BF65CFF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91BFC652-7EAC-23E7-ABF7-864AE0674E2F}"/>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1D957D33-6E8F-3FB7-3D29-2FFDD58F5D56}"/>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7" name="Rektangel 6">
            <a:extLst>
              <a:ext uri="{FF2B5EF4-FFF2-40B4-BE49-F238E27FC236}">
                <a16:creationId xmlns:a16="http://schemas.microsoft.com/office/drawing/2014/main" id="{E9862190-981F-6B5F-E341-C68232BD9B4A}"/>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 -- ------ - - -</a:t>
            </a:r>
          </a:p>
        </p:txBody>
      </p:sp>
      <p:sp>
        <p:nvSpPr>
          <p:cNvPr id="17" name="Rektangel: øverste hjørner afrundet 16">
            <a:extLst>
              <a:ext uri="{FF2B5EF4-FFF2-40B4-BE49-F238E27FC236}">
                <a16:creationId xmlns:a16="http://schemas.microsoft.com/office/drawing/2014/main" id="{08047662-3644-F8E5-4261-15180D3EF8EB}"/>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30868CEE-694A-B7F7-1796-275EB24BE1D5}"/>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80C18308-4E62-6071-3C4E-662E53D6FB4F}"/>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EFEA531E-264C-BAFF-6AB6-8D64EF779B16}"/>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DC42992A-D639-7D94-D7A4-0A9D2107269D}"/>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2" name="Billedforklaring: venstrepil 21">
            <a:extLst>
              <a:ext uri="{FF2B5EF4-FFF2-40B4-BE49-F238E27FC236}">
                <a16:creationId xmlns:a16="http://schemas.microsoft.com/office/drawing/2014/main" id="{02698CA2-F463-205E-B665-67C6953D240C}"/>
              </a:ext>
            </a:extLst>
          </p:cNvPr>
          <p:cNvSpPr/>
          <p:nvPr/>
        </p:nvSpPr>
        <p:spPr>
          <a:xfrm>
            <a:off x="2757648" y="3302854"/>
            <a:ext cx="2599212" cy="783371"/>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Viser ikke altid hele den udenlandsk adresse. Fx </a:t>
            </a:r>
            <a:r>
              <a:rPr lang="da-DK" sz="1200" b="1" dirty="0" err="1">
                <a:latin typeface="Arial"/>
                <a:cs typeface="Arial"/>
              </a:rPr>
              <a:t>husnr</a:t>
            </a:r>
            <a:r>
              <a:rPr lang="da-DK" sz="1200" b="1" dirty="0">
                <a:latin typeface="Arial"/>
                <a:cs typeface="Arial"/>
              </a:rPr>
              <a:t>. kan mangle.</a:t>
            </a:r>
          </a:p>
        </p:txBody>
      </p:sp>
      <p:pic>
        <p:nvPicPr>
          <p:cNvPr id="24" name="Grafik 23" descr="Vendekalender med massiv udfyldning">
            <a:extLst>
              <a:ext uri="{FF2B5EF4-FFF2-40B4-BE49-F238E27FC236}">
                <a16:creationId xmlns:a16="http://schemas.microsoft.com/office/drawing/2014/main" id="{271BF3BA-E8CF-40AC-9639-C52DF99793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8965" y="3349810"/>
            <a:ext cx="589285" cy="589285"/>
          </a:xfrm>
          <a:prstGeom prst="rect">
            <a:avLst/>
          </a:prstGeom>
        </p:spPr>
      </p:pic>
      <p:sp>
        <p:nvSpPr>
          <p:cNvPr id="9" name="Rektangel 8">
            <a:extLst>
              <a:ext uri="{FF2B5EF4-FFF2-40B4-BE49-F238E27FC236}">
                <a16:creationId xmlns:a16="http://schemas.microsoft.com/office/drawing/2014/main" id="{F56FB1F4-DF03-88AC-0A0B-65D8979C9E69}"/>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28.06.23</a:t>
            </a:r>
          </a:p>
        </p:txBody>
      </p:sp>
    </p:spTree>
    <p:extLst>
      <p:ext uri="{BB962C8B-B14F-4D97-AF65-F5344CB8AC3E}">
        <p14:creationId xmlns:p14="http://schemas.microsoft.com/office/powerpoint/2010/main" val="328294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0EC46-EB62-37E1-2D12-645484F713B0}"/>
              </a:ext>
            </a:extLst>
          </p:cNvPr>
          <p:cNvSpPr>
            <a:spLocks noGrp="1"/>
          </p:cNvSpPr>
          <p:nvPr>
            <p:ph type="title"/>
          </p:nvPr>
        </p:nvSpPr>
        <p:spPr/>
        <p:txBody>
          <a:bodyPr/>
          <a:lstStyle/>
          <a:p>
            <a:r>
              <a:rPr lang="da-DK" dirty="0"/>
              <a:t>Opret journalnotat kan ikke færdiggøres fra enkeltsagsvisningen</a:t>
            </a:r>
          </a:p>
        </p:txBody>
      </p:sp>
      <p:sp>
        <p:nvSpPr>
          <p:cNvPr id="3" name="Pladsholder til tekst 2">
            <a:extLst>
              <a:ext uri="{FF2B5EF4-FFF2-40B4-BE49-F238E27FC236}">
                <a16:creationId xmlns:a16="http://schemas.microsoft.com/office/drawing/2014/main" id="{F8272D5D-7D7E-8DBB-3AF5-4A08B759BCDF}"/>
              </a:ext>
            </a:extLst>
          </p:cNvPr>
          <p:cNvSpPr>
            <a:spLocks noGrp="1"/>
          </p:cNvSpPr>
          <p:nvPr>
            <p:ph type="body" sz="quarter" idx="10"/>
          </p:nvPr>
        </p:nvSpPr>
        <p:spPr/>
        <p:txBody>
          <a:bodyPr/>
          <a:lstStyle/>
          <a:p>
            <a:r>
              <a:rPr lang="da-DK" dirty="0"/>
              <a:t>Ved klik på handlingsknappen ”Opret journalnotat” fra enkeltsagsvisningen kan KP ikke færdiggør opgaven, når sagen er automatisk valgt af systemet.</a:t>
            </a:r>
          </a:p>
          <a:p>
            <a:r>
              <a:rPr lang="da-DK" dirty="0"/>
              <a:t>Work </a:t>
            </a:r>
            <a:r>
              <a:rPr lang="da-DK" dirty="0" err="1"/>
              <a:t>around</a:t>
            </a:r>
            <a:r>
              <a:rPr lang="da-DK" dirty="0"/>
              <a:t>: fjern sagen og tilføj igen manuelt.</a:t>
            </a:r>
          </a:p>
          <a:p>
            <a:endParaRPr lang="da-DK" dirty="0"/>
          </a:p>
          <a:p>
            <a:endParaRPr lang="da-DK" dirty="0"/>
          </a:p>
        </p:txBody>
      </p:sp>
      <p:sp>
        <p:nvSpPr>
          <p:cNvPr id="4" name="Pladsholder til tekst 3">
            <a:extLst>
              <a:ext uri="{FF2B5EF4-FFF2-40B4-BE49-F238E27FC236}">
                <a16:creationId xmlns:a16="http://schemas.microsoft.com/office/drawing/2014/main" id="{5A58D922-1E60-254E-F21C-2A016AE061D3}"/>
              </a:ext>
            </a:extLst>
          </p:cNvPr>
          <p:cNvSpPr>
            <a:spLocks noGrp="1"/>
          </p:cNvSpPr>
          <p:nvPr>
            <p:ph type="body" sz="quarter" idx="11"/>
          </p:nvPr>
        </p:nvSpPr>
        <p:spPr/>
        <p:txBody>
          <a:bodyPr/>
          <a:lstStyle/>
          <a:p>
            <a:r>
              <a:rPr lang="da-DK" dirty="0"/>
              <a:t>Kendte fejl</a:t>
            </a:r>
          </a:p>
        </p:txBody>
      </p:sp>
      <p:pic>
        <p:nvPicPr>
          <p:cNvPr id="16" name="Pladsholder til billede 15" descr="Et billede, der indeholder udendørs, træ, vej/gade, køretøj&#10;&#10;Automatisk genereret beskrivelse">
            <a:extLst>
              <a:ext uri="{FF2B5EF4-FFF2-40B4-BE49-F238E27FC236}">
                <a16:creationId xmlns:a16="http://schemas.microsoft.com/office/drawing/2014/main" id="{A53ED867-5FA2-CC14-DCF4-6923290584F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B12ED4C6-FC5D-E3B0-9625-ADCA79D2AE1B}"/>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6">
            <a:extLst>
              <a:ext uri="{FF2B5EF4-FFF2-40B4-BE49-F238E27FC236}">
                <a16:creationId xmlns:a16="http://schemas.microsoft.com/office/drawing/2014/main" id="{0B6AE6B1-61C6-8C56-FCC9-C4C52DAFCFE0}"/>
              </a:ext>
            </a:extLst>
          </p:cNvPr>
          <p:cNvSpPr/>
          <p:nvPr/>
        </p:nvSpPr>
        <p:spPr>
          <a:xfrm>
            <a:off x="2788920" y="2407920"/>
            <a:ext cx="1188720" cy="3581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Handlinger</a:t>
            </a:r>
          </a:p>
        </p:txBody>
      </p:sp>
      <p:sp>
        <p:nvSpPr>
          <p:cNvPr id="8" name="Rektangel 7">
            <a:extLst>
              <a:ext uri="{FF2B5EF4-FFF2-40B4-BE49-F238E27FC236}">
                <a16:creationId xmlns:a16="http://schemas.microsoft.com/office/drawing/2014/main" id="{E208DB6E-97FE-87DB-BFA0-CE05ABD50816}"/>
              </a:ext>
            </a:extLst>
          </p:cNvPr>
          <p:cNvSpPr/>
          <p:nvPr/>
        </p:nvSpPr>
        <p:spPr>
          <a:xfrm>
            <a:off x="2872741" y="2766060"/>
            <a:ext cx="1555244" cy="137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Opret journalnotat</a:t>
            </a:r>
          </a:p>
        </p:txBody>
      </p:sp>
      <p:sp>
        <p:nvSpPr>
          <p:cNvPr id="9" name="Tekstfelt 8">
            <a:extLst>
              <a:ext uri="{FF2B5EF4-FFF2-40B4-BE49-F238E27FC236}">
                <a16:creationId xmlns:a16="http://schemas.microsoft.com/office/drawing/2014/main" id="{CA8C88E1-2FFE-DD08-B688-10E1A974BF34}"/>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a:p>
            <a:pPr algn="l"/>
            <a:r>
              <a:rPr lang="da-DK" sz="1200" dirty="0">
                <a:solidFill>
                  <a:schemeClr val="bg1"/>
                </a:solidFill>
                <a:latin typeface="Neue Haas Grotesk Text Pro" panose="020B0504020202020204" pitchFamily="34" charset="0"/>
                <a:cs typeface="Arial"/>
              </a:rPr>
              <a:t>Enkeltsagsvisning</a:t>
            </a:r>
          </a:p>
        </p:txBody>
      </p:sp>
      <p:sp>
        <p:nvSpPr>
          <p:cNvPr id="10" name="Rektangel 9">
            <a:extLst>
              <a:ext uri="{FF2B5EF4-FFF2-40B4-BE49-F238E27FC236}">
                <a16:creationId xmlns:a16="http://schemas.microsoft.com/office/drawing/2014/main" id="{8E316C9B-5C91-EC8D-41BD-41471A6E226C}"/>
              </a:ext>
            </a:extLst>
          </p:cNvPr>
          <p:cNvSpPr/>
          <p:nvPr/>
        </p:nvSpPr>
        <p:spPr>
          <a:xfrm>
            <a:off x="682207" y="3935410"/>
            <a:ext cx="2106713" cy="5029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      Automatisk valgt sag</a:t>
            </a:r>
          </a:p>
        </p:txBody>
      </p:sp>
      <p:pic>
        <p:nvPicPr>
          <p:cNvPr id="17" name="Pladsholder til billede 11" descr="Luk med massiv udfyldning">
            <a:extLst>
              <a:ext uri="{FF2B5EF4-FFF2-40B4-BE49-F238E27FC236}">
                <a16:creationId xmlns:a16="http://schemas.microsoft.com/office/drawing/2014/main" id="{6E57C08F-6C28-4698-318D-93C56E04148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870" b="870"/>
          <a:stretch>
            <a:fillRect/>
          </a:stretch>
        </p:blipFill>
        <p:spPr>
          <a:xfrm>
            <a:off x="1048211" y="3575387"/>
            <a:ext cx="1244632" cy="1222965"/>
          </a:xfrm>
          <a:prstGeom prst="rect">
            <a:avLst/>
          </a:prstGeom>
        </p:spPr>
      </p:pic>
      <p:pic>
        <p:nvPicPr>
          <p:cNvPr id="18" name="Grafik 17" descr="Fuldført med massiv udfyldning">
            <a:extLst>
              <a:ext uri="{FF2B5EF4-FFF2-40B4-BE49-F238E27FC236}">
                <a16:creationId xmlns:a16="http://schemas.microsoft.com/office/drawing/2014/main" id="{BD86FD8C-4C22-9071-5208-5ECEAECDF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207" y="3935410"/>
            <a:ext cx="369354" cy="502921"/>
          </a:xfrm>
          <a:prstGeom prst="rect">
            <a:avLst/>
          </a:prstGeom>
        </p:spPr>
      </p:pic>
      <p:sp>
        <p:nvSpPr>
          <p:cNvPr id="11" name="Rektangel 10">
            <a:extLst>
              <a:ext uri="{FF2B5EF4-FFF2-40B4-BE49-F238E27FC236}">
                <a16:creationId xmlns:a16="http://schemas.microsoft.com/office/drawing/2014/main" id="{389BEC3E-B2E9-AFA2-2C6F-CF56C498D5C4}"/>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26.07.23</a:t>
            </a:r>
          </a:p>
        </p:txBody>
      </p:sp>
    </p:spTree>
    <p:extLst>
      <p:ext uri="{BB962C8B-B14F-4D97-AF65-F5344CB8AC3E}">
        <p14:creationId xmlns:p14="http://schemas.microsoft.com/office/powerpoint/2010/main" val="386902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pic>
        <p:nvPicPr>
          <p:cNvPr id="4" name="Grafik 3" descr="Spørgsmål kontur">
            <a:extLst>
              <a:ext uri="{FF2B5EF4-FFF2-40B4-BE49-F238E27FC236}">
                <a16:creationId xmlns:a16="http://schemas.microsoft.com/office/drawing/2014/main" id="{F80F8650-15BD-46B5-99B4-333E54075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9724" y="1144480"/>
            <a:ext cx="2584512" cy="2584512"/>
          </a:xfrm>
          <a:prstGeom prst="rect">
            <a:avLst/>
          </a:prstGeom>
        </p:spPr>
      </p:pic>
    </p:spTree>
    <p:extLst>
      <p:ext uri="{BB962C8B-B14F-4D97-AF65-F5344CB8AC3E}">
        <p14:creationId xmlns:p14="http://schemas.microsoft.com/office/powerpoint/2010/main" val="37950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KOMBIT eller andre kommuner?</a:t>
            </a:r>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2053981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Næste generelle spørgetime og statusmøde</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5476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pPr marL="171450" indent="-171450"/>
            <a:r>
              <a:rPr lang="da-DK" dirty="0"/>
              <a:t>Næste spørgetime: 16. januar (uge 3) </a:t>
            </a:r>
          </a:p>
          <a:p>
            <a:pPr marL="423450" lvl="1" indent="-171450"/>
            <a:r>
              <a:rPr lang="da-DK" dirty="0"/>
              <a:t>Uden break out </a:t>
            </a:r>
            <a:r>
              <a:rPr lang="da-DK" dirty="0" err="1"/>
              <a:t>room</a:t>
            </a:r>
            <a:endParaRPr lang="da-DK" dirty="0"/>
          </a:p>
          <a:p>
            <a:pPr marL="423450" lvl="1" indent="-171450"/>
            <a:r>
              <a:rPr lang="da-DK" dirty="0"/>
              <a:t>Har du forslag til emne/målgruppe, som kan være udgangspunkt for break out </a:t>
            </a:r>
            <a:r>
              <a:rPr lang="da-DK" dirty="0" err="1"/>
              <a:t>room</a:t>
            </a:r>
            <a:r>
              <a:rPr lang="da-DK" dirty="0"/>
              <a:t> på en senere spørgetime? Skriv til </a:t>
            </a:r>
            <a:r>
              <a:rPr lang="da-DK" dirty="0">
                <a:hlinkClick r:id="rId3"/>
              </a:rPr>
              <a:t>KP@kombit.dk</a:t>
            </a:r>
            <a:r>
              <a:rPr lang="da-DK" dirty="0"/>
              <a:t>! </a:t>
            </a:r>
          </a:p>
          <a:p>
            <a:pPr marL="171450" indent="-171450"/>
            <a:r>
              <a:rPr lang="da-DK" dirty="0"/>
              <a:t>Næste statusmøde: 21. januar (uge 4)</a:t>
            </a:r>
          </a:p>
          <a:p>
            <a:pPr marL="423450" lvl="1" indent="-171450"/>
            <a:r>
              <a:rPr lang="da-DK" dirty="0"/>
              <a:t>Release 5.3 på trapperne – d. 31.01.25 (</a:t>
            </a:r>
            <a:r>
              <a:rPr lang="da-DK" u="sng" dirty="0">
                <a:hlinkClick r:id="rId4"/>
              </a:rPr>
              <a:t>Oversigt over ny funktionalitet KP release 5.3</a:t>
            </a:r>
            <a:r>
              <a:rPr lang="da-DK" dirty="0"/>
              <a:t>)</a:t>
            </a:r>
          </a:p>
          <a:p>
            <a:pPr marL="423450" lvl="1" indent="-171450"/>
            <a:r>
              <a:rPr lang="da-DK" dirty="0"/>
              <a:t>Har du forslag til emner, vi skal tage med? Skriv til </a:t>
            </a:r>
            <a:r>
              <a:rPr lang="da-DK" dirty="0">
                <a:hlinkClick r:id="rId3"/>
              </a:rPr>
              <a:t>KP@kombit.dk</a:t>
            </a:r>
            <a:r>
              <a:rPr lang="da-DK" dirty="0"/>
              <a:t>! </a:t>
            </a:r>
          </a:p>
          <a:p>
            <a:pPr marL="423450" lvl="1" indent="-171450"/>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9F47E0-4F52-5A19-A92A-62E4BA268913}"/>
              </a:ext>
            </a:extLst>
          </p:cNvPr>
          <p:cNvSpPr>
            <a:spLocks noGrp="1"/>
          </p:cNvSpPr>
          <p:nvPr>
            <p:ph type="title"/>
          </p:nvPr>
        </p:nvSpPr>
        <p:spPr/>
        <p:txBody>
          <a:bodyPr/>
          <a:lstStyle/>
          <a:p>
            <a:r>
              <a:rPr lang="da-DK" dirty="0"/>
              <a:t>Separat rolle til økonomimedarbejder</a:t>
            </a:r>
          </a:p>
        </p:txBody>
      </p:sp>
      <p:sp>
        <p:nvSpPr>
          <p:cNvPr id="3" name="Pladsholder til tekst 2">
            <a:extLst>
              <a:ext uri="{FF2B5EF4-FFF2-40B4-BE49-F238E27FC236}">
                <a16:creationId xmlns:a16="http://schemas.microsoft.com/office/drawing/2014/main" id="{1FB0A3C6-FF4D-4EA8-2892-2247460EB6B0}"/>
              </a:ext>
            </a:extLst>
          </p:cNvPr>
          <p:cNvSpPr>
            <a:spLocks noGrp="1"/>
          </p:cNvSpPr>
          <p:nvPr>
            <p:ph type="body" sz="quarter" idx="10"/>
          </p:nvPr>
        </p:nvSpPr>
        <p:spPr/>
        <p:txBody>
          <a:bodyPr/>
          <a:lstStyle/>
          <a:p>
            <a:pPr marL="171450" indent="-171450">
              <a:buFont typeface="Arial" panose="020B0604020202020204" pitchFamily="34" charset="0"/>
              <a:buChar char="•"/>
            </a:pPr>
            <a:r>
              <a:rPr lang="da-DK" sz="1200" dirty="0"/>
              <a:t>En økonomimedarbejder, der alene skal trække rapporter i KP, skal i dag have rollen som sagsbehandler med læseadgang. </a:t>
            </a:r>
          </a:p>
          <a:p>
            <a:pPr marL="171450" indent="-171450">
              <a:buFont typeface="Arial" panose="020B0604020202020204" pitchFamily="34" charset="0"/>
              <a:buChar char="•"/>
            </a:pPr>
            <a:r>
              <a:rPr lang="da-DK" sz="1200" dirty="0"/>
              <a:t>Denne rolle giver mulighed for at kigge i alle sager i KP, hvilket er adgang til mange oplysninger, som ikke er nødvendigt. </a:t>
            </a:r>
          </a:p>
          <a:p>
            <a:pPr marL="171450" indent="-171450">
              <a:buFont typeface="Arial" panose="020B0604020202020204" pitchFamily="34" charset="0"/>
              <a:buChar char="•"/>
            </a:pPr>
            <a:endParaRPr lang="da-DK" sz="1200" dirty="0"/>
          </a:p>
          <a:p>
            <a:pPr marL="171450" indent="-171450">
              <a:buFont typeface="Arial" panose="020B0604020202020204" pitchFamily="34" charset="0"/>
              <a:buChar char="•"/>
            </a:pPr>
            <a:endParaRPr lang="da-DK" sz="1200" dirty="0"/>
          </a:p>
          <a:p>
            <a:pPr marL="171450" indent="-171450">
              <a:buFont typeface="Arial" panose="020B0604020202020204" pitchFamily="34" charset="0"/>
              <a:buChar char="•"/>
            </a:pPr>
            <a:endParaRPr lang="da-DK" sz="1200" dirty="0"/>
          </a:p>
          <a:p>
            <a:pPr marL="171450" indent="-171450">
              <a:buFont typeface="Arial" panose="020B0604020202020204" pitchFamily="34" charset="0"/>
              <a:buChar char="•"/>
            </a:pPr>
            <a:r>
              <a:rPr lang="da-DK" sz="1200" b="1" dirty="0"/>
              <a:t>Spørgsmål:</a:t>
            </a:r>
          </a:p>
          <a:p>
            <a:pPr marL="243450" lvl="1" indent="-171450">
              <a:buFont typeface="Arial" panose="020B0604020202020204" pitchFamily="34" charset="0"/>
              <a:buChar char="•"/>
            </a:pPr>
            <a:r>
              <a:rPr lang="da-DK" sz="1200" dirty="0"/>
              <a:t>Skal KP have en separat rolle til den økonomimedarbejder, der alene skal trække rapporter i KP?</a:t>
            </a:r>
          </a:p>
        </p:txBody>
      </p:sp>
      <p:sp>
        <p:nvSpPr>
          <p:cNvPr id="4" name="Pladsholder til tekst 3">
            <a:extLst>
              <a:ext uri="{FF2B5EF4-FFF2-40B4-BE49-F238E27FC236}">
                <a16:creationId xmlns:a16="http://schemas.microsoft.com/office/drawing/2014/main" id="{BF79B2EC-23DE-0865-BF11-A3C39A55C412}"/>
              </a:ext>
            </a:extLst>
          </p:cNvPr>
          <p:cNvSpPr>
            <a:spLocks noGrp="1"/>
          </p:cNvSpPr>
          <p:nvPr>
            <p:ph type="body" sz="quarter" idx="11"/>
          </p:nvPr>
        </p:nvSpPr>
        <p:spPr/>
        <p:txBody>
          <a:bodyPr/>
          <a:lstStyle/>
          <a:p>
            <a:r>
              <a:rPr lang="da-DK" dirty="0"/>
              <a:t>Spørgsmål fra Faggruppe 5</a:t>
            </a:r>
          </a:p>
        </p:txBody>
      </p:sp>
      <p:pic>
        <p:nvPicPr>
          <p:cNvPr id="7" name="Pladsholder til billede 6" descr="Et billede, der indeholder computer, bærbar, Elektronisk enhed, kontorartikler&#10;&#10;Automatisk genereret beskrivelse">
            <a:extLst>
              <a:ext uri="{FF2B5EF4-FFF2-40B4-BE49-F238E27FC236}">
                <a16:creationId xmlns:a16="http://schemas.microsoft.com/office/drawing/2014/main" id="{8D158E57-DE18-FC16-B19C-1BE4694FE479}"/>
              </a:ext>
            </a:extLst>
          </p:cNvPr>
          <p:cNvPicPr>
            <a:picLocks noGrp="1" noChangeAspect="1"/>
          </p:cNvPicPr>
          <p:nvPr>
            <p:ph type="pic" sz="quarter" idx="12"/>
          </p:nvPr>
        </p:nvPicPr>
        <p:blipFill>
          <a:blip r:embed="rId2"/>
          <a:srcRect l="25000" r="25000"/>
          <a:stretch>
            <a:fillRect/>
          </a:stretch>
        </p:blipFill>
        <p:spPr/>
      </p:pic>
    </p:spTree>
    <p:extLst>
      <p:ext uri="{BB962C8B-B14F-4D97-AF65-F5344CB8AC3E}">
        <p14:creationId xmlns:p14="http://schemas.microsoft.com/office/powerpoint/2010/main" val="317969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52576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Henvendelser og godkendte fejl</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1026" name="Picture 4">
            <a:extLst>
              <a:ext uri="{FF2B5EF4-FFF2-40B4-BE49-F238E27FC236}">
                <a16:creationId xmlns:a16="http://schemas.microsoft.com/office/drawing/2014/main" id="{83A6C4B3-FFC9-9784-3E5E-A5283F3A52C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51973" y="879611"/>
            <a:ext cx="7121751" cy="388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5">
            <a:extLst>
              <a:ext uri="{FF2B5EF4-FFF2-40B4-BE49-F238E27FC236}">
                <a16:creationId xmlns:a16="http://schemas.microsoft.com/office/drawing/2014/main" id="{40405E33-FC7D-74B8-50ED-A5B32E1D9928}"/>
              </a:ext>
            </a:extLst>
          </p:cNvPr>
          <p:cNvPicPr>
            <a:picLocks noChangeAspect="1"/>
          </p:cNvPicPr>
          <p:nvPr/>
        </p:nvPicPr>
        <p:blipFill>
          <a:blip r:embed="rId3"/>
          <a:stretch>
            <a:fillRect/>
          </a:stretch>
        </p:blipFill>
        <p:spPr>
          <a:xfrm>
            <a:off x="4103687" y="555625"/>
            <a:ext cx="9144000" cy="4572000"/>
          </a:xfrm>
          <a:prstGeom prst="rect">
            <a:avLst/>
          </a:prstGeom>
        </p:spPr>
      </p:pic>
    </p:spTree>
    <p:extLst>
      <p:ext uri="{BB962C8B-B14F-4D97-AF65-F5344CB8AC3E}">
        <p14:creationId xmlns:p14="http://schemas.microsoft.com/office/powerpoint/2010/main" val="2640011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1026" name="Chart 9">
            <a:extLst>
              <a:ext uri="{FF2B5EF4-FFF2-40B4-BE49-F238E27FC236}">
                <a16:creationId xmlns:a16="http://schemas.microsoft.com/office/drawing/2014/main" id="{B9B6A1ED-29BE-6AAD-9923-401269945F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1341" y="740560"/>
            <a:ext cx="9881397" cy="45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5" descr="Et billede, der indeholder tekst, skærmbillede, linje/række, diagram&#10;&#10;Automatisk genereret beskrivelse">
            <a:extLst>
              <a:ext uri="{FF2B5EF4-FFF2-40B4-BE49-F238E27FC236}">
                <a16:creationId xmlns:a16="http://schemas.microsoft.com/office/drawing/2014/main" id="{7FC4A7AE-22A5-C5CA-32F9-5D8F27A3F7FD}"/>
              </a:ext>
            </a:extLst>
          </p:cNvPr>
          <p:cNvPicPr>
            <a:picLocks noChangeAspect="1"/>
          </p:cNvPicPr>
          <p:nvPr/>
        </p:nvPicPr>
        <p:blipFill>
          <a:blip r:embed="rId3"/>
          <a:stretch>
            <a:fillRect/>
          </a:stretch>
        </p:blipFill>
        <p:spPr>
          <a:xfrm>
            <a:off x="3797903" y="593088"/>
            <a:ext cx="9144000" cy="4572000"/>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9FD7A-9C1A-350F-2977-A14B7F0E1437}"/>
              </a:ext>
            </a:extLst>
          </p:cNvPr>
          <p:cNvSpPr>
            <a:spLocks noGrp="1"/>
          </p:cNvSpPr>
          <p:nvPr>
            <p:ph type="title"/>
          </p:nvPr>
        </p:nvSpPr>
        <p:spPr>
          <a:xfrm>
            <a:off x="1441939" y="1167595"/>
            <a:ext cx="5961184" cy="2538282"/>
          </a:xfrm>
        </p:spPr>
        <p:txBody>
          <a:bodyPr/>
          <a:lstStyle/>
          <a:p>
            <a:r>
              <a:rPr lang="da-DK" dirty="0"/>
              <a:t>Tak for i dag</a:t>
            </a:r>
          </a:p>
        </p:txBody>
      </p:sp>
      <p:sp>
        <p:nvSpPr>
          <p:cNvPr id="3" name="Pladsholder til dato 2">
            <a:extLst>
              <a:ext uri="{FF2B5EF4-FFF2-40B4-BE49-F238E27FC236}">
                <a16:creationId xmlns:a16="http://schemas.microsoft.com/office/drawing/2014/main" id="{7A192152-0CAF-85D3-D834-4FDA421FDD50}"/>
              </a:ext>
            </a:extLst>
          </p:cNvPr>
          <p:cNvSpPr>
            <a:spLocks noGrp="1"/>
          </p:cNvSpPr>
          <p:nvPr>
            <p:ph type="dt" sz="half" idx="10"/>
          </p:nvPr>
        </p:nvSpPr>
        <p:spPr/>
        <p:txBody>
          <a:bodyPr/>
          <a:lstStyle/>
          <a:p>
            <a:fld id="{573D5A4A-C964-465D-B272-2C554F4ADE88}" type="datetime1">
              <a:rPr lang="en-US" smtClean="0"/>
              <a:t>12/5/2024</a:t>
            </a:fld>
            <a:endParaRPr lang="en-US" dirty="0"/>
          </a:p>
        </p:txBody>
      </p:sp>
      <p:sp>
        <p:nvSpPr>
          <p:cNvPr id="4" name="Pladsholder til slidenummer 3">
            <a:extLst>
              <a:ext uri="{FF2B5EF4-FFF2-40B4-BE49-F238E27FC236}">
                <a16:creationId xmlns:a16="http://schemas.microsoft.com/office/drawing/2014/main" id="{BB18049E-7E9D-D793-23BC-84BC978D625A}"/>
              </a:ext>
            </a:extLst>
          </p:cNvPr>
          <p:cNvSpPr>
            <a:spLocks noGrp="1"/>
          </p:cNvSpPr>
          <p:nvPr>
            <p:ph type="sldNum" sz="quarter" idx="12"/>
          </p:nvPr>
        </p:nvSpPr>
        <p:spPr/>
        <p:txBody>
          <a:bodyPr/>
          <a:lstStyle/>
          <a:p>
            <a:fld id="{74E22A33-96DC-4C2E-AB13-0BE35979BFC0}" type="slidenum">
              <a:rPr lang="en-US" smtClean="0"/>
              <a:t>63</a:t>
            </a:fld>
            <a:endParaRPr lang="en-US" dirty="0"/>
          </a:p>
        </p:txBody>
      </p:sp>
      <p:sp>
        <p:nvSpPr>
          <p:cNvPr id="5" name="Pladsholder til tekst 4">
            <a:extLst>
              <a:ext uri="{FF2B5EF4-FFF2-40B4-BE49-F238E27FC236}">
                <a16:creationId xmlns:a16="http://schemas.microsoft.com/office/drawing/2014/main" id="{296E4AA5-4B83-1C1B-9DBD-A7F23198761E}"/>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267907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lstStyle/>
          <a:p>
            <a:endParaRPr lang="da-DK" dirty="0">
              <a:solidFill>
                <a:srgbClr val="7030A0"/>
              </a:solidFill>
            </a:endParaRPr>
          </a:p>
          <a:p>
            <a:r>
              <a:rPr lang="da-DK" dirty="0"/>
              <a:t>Tips </a:t>
            </a:r>
          </a:p>
          <a:p>
            <a:r>
              <a:rPr lang="da-DK" dirty="0"/>
              <a:t>Kort nyt </a:t>
            </a:r>
          </a:p>
          <a:p>
            <a:endParaRPr lang="da-DK" dirty="0"/>
          </a:p>
          <a:p>
            <a:r>
              <a:rPr lang="da-DK" dirty="0"/>
              <a:t>Resultat af evalueringer</a:t>
            </a:r>
          </a:p>
          <a:p>
            <a:r>
              <a:rPr lang="en-US" dirty="0" err="1"/>
              <a:t>Implementeringsindsats</a:t>
            </a:r>
            <a:r>
              <a:rPr lang="en-US" dirty="0"/>
              <a:t> 2025</a:t>
            </a:r>
          </a:p>
          <a:p>
            <a:r>
              <a:rPr lang="en-US" dirty="0"/>
              <a:t>Release 5.3 – 31. </a:t>
            </a:r>
            <a:r>
              <a:rPr lang="en-US" dirty="0" err="1"/>
              <a:t>januar</a:t>
            </a:r>
            <a:r>
              <a:rPr lang="en-US" dirty="0"/>
              <a:t> 2025 (</a:t>
            </a:r>
            <a:r>
              <a:rPr lang="en-US" dirty="0" err="1"/>
              <a:t>Inkl</a:t>
            </a:r>
            <a:r>
              <a:rPr lang="en-US" dirty="0"/>
              <a:t>. demo)</a:t>
            </a:r>
          </a:p>
          <a:p>
            <a:endParaRPr lang="da-DK" dirty="0"/>
          </a:p>
          <a:p>
            <a:r>
              <a:rPr lang="da-DK" dirty="0"/>
              <a:t>Næste generelle spørgetime og statusmøde</a:t>
            </a:r>
          </a:p>
          <a:p>
            <a:r>
              <a:rPr lang="da-DK" dirty="0"/>
              <a:t>Status på driften </a:t>
            </a:r>
          </a:p>
          <a:p>
            <a:r>
              <a:rPr lang="da-DK" dirty="0"/>
              <a:t>Tak for i dag</a:t>
            </a:r>
          </a:p>
          <a:p>
            <a:endParaRPr lang="da-DK" dirty="0"/>
          </a:p>
        </p:txBody>
      </p:sp>
      <p:pic>
        <p:nvPicPr>
          <p:cNvPr id="14" name="Pladsholder til billede 13" descr="Et billede, der indeholder udendørs, vandfugl, vand, and&#10;&#10;Automatisk genereret beskrivelse">
            <a:extLst>
              <a:ext uri="{FF2B5EF4-FFF2-40B4-BE49-F238E27FC236}">
                <a16:creationId xmlns:a16="http://schemas.microsoft.com/office/drawing/2014/main" id="{47FD91C9-72CC-AA9F-FC9D-AE3D5B71045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034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0463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Adgang til SKAT-indkomstoplysninger</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pPr marL="171450" indent="-171450">
              <a:buFont typeface="Arial" panose="020B0604020202020204" pitchFamily="34" charset="0"/>
              <a:buChar char="•"/>
            </a:pPr>
            <a:r>
              <a:rPr lang="da-DK" sz="1200" dirty="0"/>
              <a:t>Har medarbejdere med behov for adgang til </a:t>
            </a:r>
            <a:r>
              <a:rPr lang="da-DK" sz="1200" dirty="0" err="1"/>
              <a:t>SKATs</a:t>
            </a:r>
            <a:r>
              <a:rPr lang="da-DK" sz="1200" dirty="0"/>
              <a:t> indkomstoplysninger adgang til SAPA?</a:t>
            </a:r>
          </a:p>
          <a:p>
            <a:pPr marL="171450" indent="-171450">
              <a:buFont typeface="Arial" panose="020B0604020202020204" pitchFamily="34" charset="0"/>
              <a:buChar char="•"/>
            </a:pPr>
            <a:r>
              <a:rPr lang="da-DK" sz="1200" dirty="0"/>
              <a:t>Hvis ikke, så husk at få orienteret og tildelt adgang – gerne inden årsskiftet, hvor KMD Indkomst ikke længere vil være tilgængeligt</a:t>
            </a: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Tips</a:t>
            </a:r>
          </a:p>
          <a:p>
            <a:endParaRPr lang="da-DK" dirty="0"/>
          </a:p>
        </p:txBody>
      </p:sp>
      <p:pic>
        <p:nvPicPr>
          <p:cNvPr id="20" name="Pladsholder til billede 19" descr="Et billede, der indeholder person, tøj, briller, Ansigt&#10;&#10;Automatisk genereret beskrivelse">
            <a:extLst>
              <a:ext uri="{FF2B5EF4-FFF2-40B4-BE49-F238E27FC236}">
                <a16:creationId xmlns:a16="http://schemas.microsoft.com/office/drawing/2014/main" id="{76EFB6E2-0159-127B-0FA3-0CC15D1DD44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7460977"/>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a14="http://schemas.microsoft.com/office/drawing/2010/main" xmlns="" xmlns:p="http://schemas.openxmlformats.org/presentationml/2006/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ødeemne xmlns="1ad18e57-1846-4ffb-a171-01e80b4d2f32">Statusmøder</Mødeemne>
    <Mødedato xmlns="1ad18e57-1846-4ffb-a171-01e80b4d2f32">2024-12-04T23:00:00+00:00</Mødedato>
    <kbcd47fd730b4dd780d46e75aa37816b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93fbbba1-d5f3-4784-9979-765919310bab</TermId>
        </TermInfo>
      </Terms>
    </kbcd47fd730b4dd780d46e75aa37816b>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Produkt xmlns="3e6cf5d8-9ce4-4652-a6e6-07ace85fe7bc">178</Produkt>
    <TaxCatchAll xmlns="1ad18e57-1846-4ffb-a171-01e80b4d2f32">
      <Value>1609</Value>
      <Value>1683</Value>
    </TaxCatchAll>
    <Arbejdspakke xmlns="3e6cf5d8-9ce4-4652-a6e6-07ace85fe7bc">90</Arbejdspakke>
    <Flyt_x0020_til_x0020_arkiv xmlns="1ad18e57-1846-4ffb-a171-01e80b4d2f32">false</Flyt_x0020_til_x0020_arkiv>
    <_dlc_DocId xmlns="1ad18e57-1846-4ffb-a171-01e80b4d2f32">KUSWZMNXHWK5-380488058-2708</_dlc_DocId>
    <_dlc_DocIdUrl xmlns="1ad18e57-1846-4ffb-a171-01e80b4d2f32">
      <Url>https://share-it.kombit.dk/P0136/_layouts/15/DocIdRedir.aspx?ID=KUSWZMNXHWK5-380488058-2708</Url>
      <Description>KUSWZMNXHWK5-380488058-2708</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D7040D-9265-4950-BB84-EA3CACF30F56}">
  <ds:schemaRefs>
    <ds:schemaRef ds:uri="http://www.w3.org/XML/1998/namespace"/>
    <ds:schemaRef ds:uri="3e6cf5d8-9ce4-4652-a6e6-07ace85fe7bc"/>
    <ds:schemaRef ds:uri="http://schemas.microsoft.com/office/2006/documentManagement/types"/>
    <ds:schemaRef ds:uri="http://purl.org/dc/elements/1.1/"/>
    <ds:schemaRef ds:uri="1ad18e57-1846-4ffb-a171-01e80b4d2f32"/>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3.xml><?xml version="1.0" encoding="utf-8"?>
<ds:datastoreItem xmlns:ds="http://schemas.openxmlformats.org/officeDocument/2006/customXml" ds:itemID="{492D0C0F-7841-4BCB-8D77-36A4A57445BC}">
  <ds:schemaRefs>
    <ds:schemaRef ds:uri="http://schemas.microsoft.com/sharepoint/events"/>
  </ds:schemaRefs>
</ds:datastoreItem>
</file>

<file path=customXml/itemProps4.xml><?xml version="1.0" encoding="utf-8"?>
<ds:datastoreItem xmlns:ds="http://schemas.openxmlformats.org/officeDocument/2006/customXml" ds:itemID="{AB37368C-0699-4795-834A-5A5524DCE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c038af5-0e68-43e5-bb17-957ad6f45f8e}" enabled="0" method="" siteId="{cc038af5-0e68-43e5-bb17-957ad6f45f8e}" removed="1"/>
</clbl:labelList>
</file>

<file path=docProps/app.xml><?xml version="1.0" encoding="utf-8"?>
<Properties xmlns="http://schemas.openxmlformats.org/officeDocument/2006/extended-properties" xmlns:vt="http://schemas.openxmlformats.org/officeDocument/2006/docPropsVTypes">
  <Template>Default Theme</Template>
  <TotalTime>9315</TotalTime>
  <Words>2474</Words>
  <Application>Microsoft Office PowerPoint</Application>
  <PresentationFormat>Skærmshow (16:9)</PresentationFormat>
  <Paragraphs>395</Paragraphs>
  <Slides>63</Slides>
  <Notes>3</Notes>
  <HiddenSlides>18</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63</vt:i4>
      </vt:variant>
    </vt:vector>
  </HeadingPairs>
  <TitlesOfParts>
    <vt:vector size="73" baseType="lpstr">
      <vt:lpstr>Aptos</vt:lpstr>
      <vt:lpstr>Arial</vt:lpstr>
      <vt:lpstr>Calibri</vt:lpstr>
      <vt:lpstr>CambriaMath</vt:lpstr>
      <vt:lpstr>Helvetica</vt:lpstr>
      <vt:lpstr>Neue Haas Grotesk Text Pro</vt:lpstr>
      <vt:lpstr>Normal systemskrift</vt:lpstr>
      <vt:lpstr>Source Sans Pro Light</vt:lpstr>
      <vt:lpstr>Wingdings</vt:lpstr>
      <vt:lpstr>Default Theme</vt:lpstr>
      <vt:lpstr>Statusmøde Uge 49 - 2024</vt:lpstr>
      <vt:lpstr>Struktur for mødet</vt:lpstr>
      <vt:lpstr>KOMBITs KP-team</vt:lpstr>
      <vt:lpstr>PowerPoint-præsentation</vt:lpstr>
      <vt:lpstr>Har I set statusmails for uge 40 og 44?</vt:lpstr>
      <vt:lpstr>Separat rolle til økonomimedarbejder</vt:lpstr>
      <vt:lpstr>Dagsorden</vt:lpstr>
      <vt:lpstr>Tips</vt:lpstr>
      <vt:lpstr>Adgang til SKAT-indkomstoplysninger</vt:lpstr>
      <vt:lpstr>Forvaltningshåndbogen er opdateret… IGEN</vt:lpstr>
      <vt:lpstr>OBS om manuel fastsættelse af finansieringskommune</vt:lpstr>
      <vt:lpstr>Spørgsmål til punktet?</vt:lpstr>
      <vt:lpstr>Kort nyt</vt:lpstr>
      <vt:lpstr>PowerPoint-præsentation</vt:lpstr>
      <vt:lpstr>Adgang til SF-tele og Extranet lukker (R75-oplysninger)</vt:lpstr>
      <vt:lpstr>MAF-udfordringer (1 af 5) Hørt fra ”Dataproces”</vt:lpstr>
      <vt:lpstr>MAF-udfordringer (2 af 5)  Fejl som vil blive rettet</vt:lpstr>
      <vt:lpstr>MAF-udfordringer (3 af 5)  Ændringsforslag til prioritering</vt:lpstr>
      <vt:lpstr>MAF-udfordringer (4 af 5)  Under afklaring i Ankestyrelsen</vt:lpstr>
      <vt:lpstr>MAF-udfordringer (5 af 5)  Ingen aktuel ”sag”</vt:lpstr>
      <vt:lpstr>Årlig revurdering af helbredstillægskort og udvidet helbredstillæg til fodbehandling</vt:lpstr>
      <vt:lpstr>UDK udtræk for januar-pensioner  </vt:lpstr>
      <vt:lpstr>Revurdering af helbredstillægskort</vt:lpstr>
      <vt:lpstr>Status på ansøgninger fra EGs selvbetjeningsløsning</vt:lpstr>
      <vt:lpstr>Spørgsmål til punktet?</vt:lpstr>
      <vt:lpstr>Resultat af evalueringer</vt:lpstr>
      <vt:lpstr>Statusmøder (1 af 2)</vt:lpstr>
      <vt:lpstr>Statusmøder (2 af 2)</vt:lpstr>
      <vt:lpstr>Brug af prisaftaler</vt:lpstr>
      <vt:lpstr>Stopper i helbredstillægskortet?</vt:lpstr>
      <vt:lpstr>Spørgsmål til punktet?</vt:lpstr>
      <vt:lpstr>Implementeringsindsats 2025</vt:lpstr>
      <vt:lpstr>Vil du gerne give input og kvalificere indsatsen?</vt:lpstr>
      <vt:lpstr>Formål og format</vt:lpstr>
      <vt:lpstr>Emner på regionsmøder Pba spørgeskema</vt:lpstr>
      <vt:lpstr>Efterlysning på Sjælland! Vi mangler lokaler</vt:lpstr>
      <vt:lpstr>Spørgsmål til punktet?</vt:lpstr>
      <vt:lpstr>Release 5.3 31. januar 2025</vt:lpstr>
      <vt:lpstr>Release og KLIK-opgaver KP release 5.3 – 31.01 2025</vt:lpstr>
      <vt:lpstr>Ny funktionalitet</vt:lpstr>
      <vt:lpstr>Demo af brevskabeloner efter R5.3</vt:lpstr>
      <vt:lpstr>Overskriv eller rediger ”brevskabelon”</vt:lpstr>
      <vt:lpstr>Attributter du kan overskrive UDEN at overtage vedligehold</vt:lpstr>
      <vt:lpstr>Attributter som du ,ved overskrivning, overtager vedligehold</vt:lpstr>
      <vt:lpstr>KLIK-opgaver</vt:lpstr>
      <vt:lpstr>Spørgsmål til punktet?</vt:lpstr>
      <vt:lpstr>Kendte fejl</vt:lpstr>
      <vt:lpstr>eFaktura</vt:lpstr>
      <vt:lpstr>KP logger ud for tidligt Fortsat problem med udløb</vt:lpstr>
      <vt:lpstr>Fradrag fra serviceleverandører kan være forsinkede</vt:lpstr>
      <vt:lpstr>PowerPoint-præsentation</vt:lpstr>
      <vt:lpstr>Problem med at slette planlagte udbetalinger</vt:lpstr>
      <vt:lpstr>Visningsfejl for indflytningsdato</vt:lpstr>
      <vt:lpstr>Visningsfejl for udenlandske adresser</vt:lpstr>
      <vt:lpstr>Opret journalnotat kan ikke færdiggøres fra enkeltsagsvisningen</vt:lpstr>
      <vt:lpstr>PowerPoint-præsentation</vt:lpstr>
      <vt:lpstr>Spørgsmål til KOMBIT eller andre kommuner?</vt:lpstr>
      <vt:lpstr>Næste generelle spørgetime og statusmøde</vt:lpstr>
      <vt:lpstr>Hvad sker på næste statusmøde?</vt:lpstr>
      <vt:lpstr>Status på driften</vt:lpstr>
      <vt:lpstr>Henvendelser og godkendte fejl</vt:lpstr>
      <vt:lpstr>Supportsager</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16</cp:revision>
  <dcterms:created xsi:type="dcterms:W3CDTF">2023-05-04T10:03:14Z</dcterms:created>
  <dcterms:modified xsi:type="dcterms:W3CDTF">2024-12-05T14:02:51Z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0x0101002FA340818EC50C419AD1693B1F62589703008EC8285CB629D3428E6B44D078F3DCC6</vt:lpwstr>
  </property>
  <property fmtid="{D5CDD505-2E9C-101B-9397-08002B2CF9AE}" pid="3" name="_dlc_DocIdItemGuid">
    <vt:lpwstr>bdd6a20a-b734-467e-bf4b-cc4377a2f38b</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